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4"/>
  </p:notesMasterIdLst>
  <p:sldIdLst>
    <p:sldId id="514" r:id="rId2"/>
    <p:sldId id="501" r:id="rId3"/>
    <p:sldId id="388" r:id="rId4"/>
    <p:sldId id="383" r:id="rId5"/>
    <p:sldId id="447" r:id="rId6"/>
    <p:sldId id="422" r:id="rId7"/>
    <p:sldId id="510" r:id="rId8"/>
    <p:sldId id="474" r:id="rId9"/>
    <p:sldId id="475" r:id="rId10"/>
    <p:sldId id="498" r:id="rId11"/>
    <p:sldId id="506" r:id="rId12"/>
    <p:sldId id="500" r:id="rId13"/>
    <p:sldId id="499" r:id="rId14"/>
    <p:sldId id="511" r:id="rId15"/>
    <p:sldId id="507" r:id="rId16"/>
    <p:sldId id="508" r:id="rId17"/>
    <p:sldId id="509" r:id="rId18"/>
    <p:sldId id="440" r:id="rId19"/>
    <p:sldId id="497" r:id="rId20"/>
    <p:sldId id="473" r:id="rId21"/>
    <p:sldId id="513" r:id="rId22"/>
    <p:sldId id="459" r:id="rId23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F73"/>
    <a:srgbClr val="D3D3D3"/>
    <a:srgbClr val="AC8F5E"/>
    <a:srgbClr val="B19066"/>
    <a:srgbClr val="99744F"/>
    <a:srgbClr val="4375BE"/>
    <a:srgbClr val="B17852"/>
    <a:srgbClr val="396208"/>
    <a:srgbClr val="327444"/>
    <a:srgbClr val="409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273" autoAdjust="0"/>
  </p:normalViewPr>
  <p:slideViewPr>
    <p:cSldViewPr>
      <p:cViewPr varScale="1">
        <p:scale>
          <a:sx n="53" d="100"/>
          <a:sy n="53" d="100"/>
        </p:scale>
        <p:origin x="1224" y="40"/>
      </p:cViewPr>
      <p:guideLst>
        <p:guide orient="horz" pos="2268"/>
        <p:guide pos="302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10-Aug-16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6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54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প্রশ্নোত্তরের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7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82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দুর্নীতিবাজদের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দূর্নীতি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79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93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ল্যায়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17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এটুআই-এর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যাচাইকৃত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34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9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সম্পৃক্ততা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দৈবচয়ন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4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সম্পর্কযুক্ত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অগ্রণী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সর্বোপরি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9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5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1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42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0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3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5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5" y="189981"/>
            <a:ext cx="830681" cy="67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91" y="161739"/>
            <a:ext cx="770307" cy="627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Rectangle 46"/>
          <p:cNvSpPr/>
          <p:nvPr userDrawn="1"/>
        </p:nvSpPr>
        <p:spPr>
          <a:xfrm>
            <a:off x="137929" y="120960"/>
            <a:ext cx="9304833" cy="6912706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 u="sng"/>
          </a:p>
        </p:txBody>
      </p:sp>
      <p:sp>
        <p:nvSpPr>
          <p:cNvPr id="36" name="Rounded Rectangle 35"/>
          <p:cNvSpPr/>
          <p:nvPr userDrawn="1"/>
        </p:nvSpPr>
        <p:spPr>
          <a:xfrm flipV="1">
            <a:off x="287918" y="936314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0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0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7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4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31.jpe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45.jp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12" Type="http://schemas.openxmlformats.org/officeDocument/2006/relationships/image" Target="../media/image4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g"/><Relationship Id="rId11" Type="http://schemas.openxmlformats.org/officeDocument/2006/relationships/image" Target="../media/image28.jpg"/><Relationship Id="rId5" Type="http://schemas.openxmlformats.org/officeDocument/2006/relationships/image" Target="../media/image41.jpg"/><Relationship Id="rId10" Type="http://schemas.openxmlformats.org/officeDocument/2006/relationships/image" Target="../media/image43.jpg"/><Relationship Id="rId4" Type="http://schemas.openxmlformats.org/officeDocument/2006/relationships/image" Target="../media/image40.png"/><Relationship Id="rId9" Type="http://schemas.openxmlformats.org/officeDocument/2006/relationships/image" Target="../media/image27.jpeg"/><Relationship Id="rId1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audio" Target="../media/audio1.wav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Relationship Id="rId9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389728" y="246856"/>
            <a:ext cx="8762999" cy="6858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।- </a:t>
            </a:r>
          </a:p>
        </p:txBody>
      </p:sp>
      <p:sp>
        <p:nvSpPr>
          <p:cNvPr id="3" name="Pentagon 2"/>
          <p:cNvSpPr/>
          <p:nvPr/>
        </p:nvSpPr>
        <p:spPr>
          <a:xfrm flipH="1">
            <a:off x="626002" y="4209256"/>
            <a:ext cx="8305799" cy="217181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নো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অনুযায়ী পাঠদান কর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পাঠদান করতে পারেন।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626002" y="1313035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626002" y="2566135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 flipH="1">
            <a:off x="899963" y="6054464"/>
            <a:ext cx="7799685" cy="375148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5206" y="1010844"/>
            <a:ext cx="4038600" cy="4648200"/>
            <a:chOff x="4239756" y="627856"/>
            <a:chExt cx="3712486" cy="4603898"/>
          </a:xfrm>
        </p:grpSpPr>
        <p:grpSp>
          <p:nvGrpSpPr>
            <p:cNvPr id="18" name="Group 17"/>
            <p:cNvGrpSpPr/>
            <p:nvPr/>
          </p:nvGrpSpPr>
          <p:grpSpPr>
            <a:xfrm>
              <a:off x="4239756" y="627856"/>
              <a:ext cx="3712486" cy="4603898"/>
              <a:chOff x="6914827" y="3278115"/>
              <a:chExt cx="2804160" cy="3801771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20" name="Freeform 19"/>
              <p:cNvSpPr/>
              <p:nvPr/>
            </p:nvSpPr>
            <p:spPr>
              <a:xfrm>
                <a:off x="6914827" y="3278115"/>
                <a:ext cx="2804160" cy="3801771"/>
              </a:xfrm>
              <a:custGeom>
                <a:avLst/>
                <a:gdLst>
                  <a:gd name="connsiteX0" fmla="*/ 251460 w 2804160"/>
                  <a:gd name="connsiteY0" fmla="*/ 5312 h 3801771"/>
                  <a:gd name="connsiteX1" fmla="*/ 289560 w 2804160"/>
                  <a:gd name="connsiteY1" fmla="*/ 12932 h 3801771"/>
                  <a:gd name="connsiteX2" fmla="*/ 297180 w 2804160"/>
                  <a:gd name="connsiteY2" fmla="*/ 35792 h 3801771"/>
                  <a:gd name="connsiteX3" fmla="*/ 312420 w 2804160"/>
                  <a:gd name="connsiteY3" fmla="*/ 58652 h 3801771"/>
                  <a:gd name="connsiteX4" fmla="*/ 335280 w 2804160"/>
                  <a:gd name="connsiteY4" fmla="*/ 66272 h 3801771"/>
                  <a:gd name="connsiteX5" fmla="*/ 358140 w 2804160"/>
                  <a:gd name="connsiteY5" fmla="*/ 81512 h 3801771"/>
                  <a:gd name="connsiteX6" fmla="*/ 373380 w 2804160"/>
                  <a:gd name="connsiteY6" fmla="*/ 104372 h 3801771"/>
                  <a:gd name="connsiteX7" fmla="*/ 396240 w 2804160"/>
                  <a:gd name="connsiteY7" fmla="*/ 127232 h 3801771"/>
                  <a:gd name="connsiteX8" fmla="*/ 426720 w 2804160"/>
                  <a:gd name="connsiteY8" fmla="*/ 165332 h 3801771"/>
                  <a:gd name="connsiteX9" fmla="*/ 441960 w 2804160"/>
                  <a:gd name="connsiteY9" fmla="*/ 188192 h 3801771"/>
                  <a:gd name="connsiteX10" fmla="*/ 487680 w 2804160"/>
                  <a:gd name="connsiteY10" fmla="*/ 211052 h 3801771"/>
                  <a:gd name="connsiteX11" fmla="*/ 510540 w 2804160"/>
                  <a:gd name="connsiteY11" fmla="*/ 233912 h 3801771"/>
                  <a:gd name="connsiteX12" fmla="*/ 556260 w 2804160"/>
                  <a:gd name="connsiteY12" fmla="*/ 203432 h 3801771"/>
                  <a:gd name="connsiteX13" fmla="*/ 586740 w 2804160"/>
                  <a:gd name="connsiteY13" fmla="*/ 211052 h 3801771"/>
                  <a:gd name="connsiteX14" fmla="*/ 609600 w 2804160"/>
                  <a:gd name="connsiteY14" fmla="*/ 233912 h 3801771"/>
                  <a:gd name="connsiteX15" fmla="*/ 601980 w 2804160"/>
                  <a:gd name="connsiteY15" fmla="*/ 211052 h 3801771"/>
                  <a:gd name="connsiteX16" fmla="*/ 586740 w 2804160"/>
                  <a:gd name="connsiteY16" fmla="*/ 188192 h 3801771"/>
                  <a:gd name="connsiteX17" fmla="*/ 563880 w 2804160"/>
                  <a:gd name="connsiteY17" fmla="*/ 142472 h 3801771"/>
                  <a:gd name="connsiteX18" fmla="*/ 571500 w 2804160"/>
                  <a:gd name="connsiteY18" fmla="*/ 104372 h 3801771"/>
                  <a:gd name="connsiteX19" fmla="*/ 632460 w 2804160"/>
                  <a:gd name="connsiteY19" fmla="*/ 134852 h 3801771"/>
                  <a:gd name="connsiteX20" fmla="*/ 662940 w 2804160"/>
                  <a:gd name="connsiteY20" fmla="*/ 142472 h 3801771"/>
                  <a:gd name="connsiteX21" fmla="*/ 693420 w 2804160"/>
                  <a:gd name="connsiteY21" fmla="*/ 279632 h 3801771"/>
                  <a:gd name="connsiteX22" fmla="*/ 716280 w 2804160"/>
                  <a:gd name="connsiteY22" fmla="*/ 325352 h 3801771"/>
                  <a:gd name="connsiteX23" fmla="*/ 769620 w 2804160"/>
                  <a:gd name="connsiteY23" fmla="*/ 355832 h 3801771"/>
                  <a:gd name="connsiteX24" fmla="*/ 800100 w 2804160"/>
                  <a:gd name="connsiteY24" fmla="*/ 363452 h 3801771"/>
                  <a:gd name="connsiteX25" fmla="*/ 822960 w 2804160"/>
                  <a:gd name="connsiteY25" fmla="*/ 378692 h 3801771"/>
                  <a:gd name="connsiteX26" fmla="*/ 883920 w 2804160"/>
                  <a:gd name="connsiteY26" fmla="*/ 393932 h 3801771"/>
                  <a:gd name="connsiteX27" fmla="*/ 906780 w 2804160"/>
                  <a:gd name="connsiteY27" fmla="*/ 401552 h 3801771"/>
                  <a:gd name="connsiteX28" fmla="*/ 960120 w 2804160"/>
                  <a:gd name="connsiteY28" fmla="*/ 393932 h 3801771"/>
                  <a:gd name="connsiteX29" fmla="*/ 944880 w 2804160"/>
                  <a:gd name="connsiteY29" fmla="*/ 371072 h 3801771"/>
                  <a:gd name="connsiteX30" fmla="*/ 975360 w 2804160"/>
                  <a:gd name="connsiteY30" fmla="*/ 302492 h 3801771"/>
                  <a:gd name="connsiteX31" fmla="*/ 1013460 w 2804160"/>
                  <a:gd name="connsiteY31" fmla="*/ 249152 h 3801771"/>
                  <a:gd name="connsiteX32" fmla="*/ 1028700 w 2804160"/>
                  <a:gd name="connsiteY32" fmla="*/ 272012 h 3801771"/>
                  <a:gd name="connsiteX33" fmla="*/ 1036320 w 2804160"/>
                  <a:gd name="connsiteY33" fmla="*/ 294872 h 3801771"/>
                  <a:gd name="connsiteX34" fmla="*/ 1066800 w 2804160"/>
                  <a:gd name="connsiteY34" fmla="*/ 340592 h 3801771"/>
                  <a:gd name="connsiteX35" fmla="*/ 1082040 w 2804160"/>
                  <a:gd name="connsiteY35" fmla="*/ 363452 h 3801771"/>
                  <a:gd name="connsiteX36" fmla="*/ 1089660 w 2804160"/>
                  <a:gd name="connsiteY36" fmla="*/ 386312 h 3801771"/>
                  <a:gd name="connsiteX37" fmla="*/ 1104900 w 2804160"/>
                  <a:gd name="connsiteY37" fmla="*/ 439652 h 3801771"/>
                  <a:gd name="connsiteX38" fmla="*/ 1120140 w 2804160"/>
                  <a:gd name="connsiteY38" fmla="*/ 462512 h 3801771"/>
                  <a:gd name="connsiteX39" fmla="*/ 1112520 w 2804160"/>
                  <a:gd name="connsiteY39" fmla="*/ 508232 h 3801771"/>
                  <a:gd name="connsiteX40" fmla="*/ 1089660 w 2804160"/>
                  <a:gd name="connsiteY40" fmla="*/ 797792 h 3801771"/>
                  <a:gd name="connsiteX41" fmla="*/ 1097280 w 2804160"/>
                  <a:gd name="connsiteY41" fmla="*/ 835892 h 3801771"/>
                  <a:gd name="connsiteX42" fmla="*/ 1120140 w 2804160"/>
                  <a:gd name="connsiteY42" fmla="*/ 843512 h 3801771"/>
                  <a:gd name="connsiteX43" fmla="*/ 1203960 w 2804160"/>
                  <a:gd name="connsiteY43" fmla="*/ 866372 h 3801771"/>
                  <a:gd name="connsiteX44" fmla="*/ 1249680 w 2804160"/>
                  <a:gd name="connsiteY44" fmla="*/ 889232 h 3801771"/>
                  <a:gd name="connsiteX45" fmla="*/ 1325880 w 2804160"/>
                  <a:gd name="connsiteY45" fmla="*/ 912092 h 3801771"/>
                  <a:gd name="connsiteX46" fmla="*/ 1348740 w 2804160"/>
                  <a:gd name="connsiteY46" fmla="*/ 927332 h 3801771"/>
                  <a:gd name="connsiteX47" fmla="*/ 1424940 w 2804160"/>
                  <a:gd name="connsiteY47" fmla="*/ 950192 h 3801771"/>
                  <a:gd name="connsiteX48" fmla="*/ 1470660 w 2804160"/>
                  <a:gd name="connsiteY48" fmla="*/ 965432 h 3801771"/>
                  <a:gd name="connsiteX49" fmla="*/ 1539240 w 2804160"/>
                  <a:gd name="connsiteY49" fmla="*/ 957812 h 3801771"/>
                  <a:gd name="connsiteX50" fmla="*/ 1584960 w 2804160"/>
                  <a:gd name="connsiteY50" fmla="*/ 942572 h 3801771"/>
                  <a:gd name="connsiteX51" fmla="*/ 1607820 w 2804160"/>
                  <a:gd name="connsiteY51" fmla="*/ 934952 h 3801771"/>
                  <a:gd name="connsiteX52" fmla="*/ 1699260 w 2804160"/>
                  <a:gd name="connsiteY52" fmla="*/ 950192 h 3801771"/>
                  <a:gd name="connsiteX53" fmla="*/ 1722120 w 2804160"/>
                  <a:gd name="connsiteY53" fmla="*/ 965432 h 3801771"/>
                  <a:gd name="connsiteX54" fmla="*/ 1844040 w 2804160"/>
                  <a:gd name="connsiteY54" fmla="*/ 957812 h 3801771"/>
                  <a:gd name="connsiteX55" fmla="*/ 1943100 w 2804160"/>
                  <a:gd name="connsiteY55" fmla="*/ 950192 h 3801771"/>
                  <a:gd name="connsiteX56" fmla="*/ 2148840 w 2804160"/>
                  <a:gd name="connsiteY56" fmla="*/ 957812 h 3801771"/>
                  <a:gd name="connsiteX57" fmla="*/ 2209800 w 2804160"/>
                  <a:gd name="connsiteY57" fmla="*/ 957812 h 3801771"/>
                  <a:gd name="connsiteX58" fmla="*/ 2232660 w 2804160"/>
                  <a:gd name="connsiteY58" fmla="*/ 942572 h 3801771"/>
                  <a:gd name="connsiteX59" fmla="*/ 2407920 w 2804160"/>
                  <a:gd name="connsiteY59" fmla="*/ 934952 h 3801771"/>
                  <a:gd name="connsiteX60" fmla="*/ 2453640 w 2804160"/>
                  <a:gd name="connsiteY60" fmla="*/ 942572 h 3801771"/>
                  <a:gd name="connsiteX61" fmla="*/ 2506980 w 2804160"/>
                  <a:gd name="connsiteY61" fmla="*/ 957812 h 3801771"/>
                  <a:gd name="connsiteX62" fmla="*/ 2522220 w 2804160"/>
                  <a:gd name="connsiteY62" fmla="*/ 980672 h 3801771"/>
                  <a:gd name="connsiteX63" fmla="*/ 2598420 w 2804160"/>
                  <a:gd name="connsiteY63" fmla="*/ 1018772 h 3801771"/>
                  <a:gd name="connsiteX64" fmla="*/ 2636520 w 2804160"/>
                  <a:gd name="connsiteY64" fmla="*/ 1049252 h 3801771"/>
                  <a:gd name="connsiteX65" fmla="*/ 2651760 w 2804160"/>
                  <a:gd name="connsiteY65" fmla="*/ 1072112 h 3801771"/>
                  <a:gd name="connsiteX66" fmla="*/ 2674620 w 2804160"/>
                  <a:gd name="connsiteY66" fmla="*/ 1125452 h 3801771"/>
                  <a:gd name="connsiteX67" fmla="*/ 2667000 w 2804160"/>
                  <a:gd name="connsiteY67" fmla="*/ 1148312 h 3801771"/>
                  <a:gd name="connsiteX68" fmla="*/ 2583180 w 2804160"/>
                  <a:gd name="connsiteY68" fmla="*/ 1133072 h 3801771"/>
                  <a:gd name="connsiteX69" fmla="*/ 2560320 w 2804160"/>
                  <a:gd name="connsiteY69" fmla="*/ 1148312 h 3801771"/>
                  <a:gd name="connsiteX70" fmla="*/ 2575560 w 2804160"/>
                  <a:gd name="connsiteY70" fmla="*/ 1171172 h 3801771"/>
                  <a:gd name="connsiteX71" fmla="*/ 2552700 w 2804160"/>
                  <a:gd name="connsiteY71" fmla="*/ 1239752 h 3801771"/>
                  <a:gd name="connsiteX72" fmla="*/ 2537460 w 2804160"/>
                  <a:gd name="connsiteY72" fmla="*/ 1285472 h 3801771"/>
                  <a:gd name="connsiteX73" fmla="*/ 2514600 w 2804160"/>
                  <a:gd name="connsiteY73" fmla="*/ 1376912 h 3801771"/>
                  <a:gd name="connsiteX74" fmla="*/ 2484120 w 2804160"/>
                  <a:gd name="connsiteY74" fmla="*/ 1384532 h 3801771"/>
                  <a:gd name="connsiteX75" fmla="*/ 2484120 w 2804160"/>
                  <a:gd name="connsiteY75" fmla="*/ 1437872 h 3801771"/>
                  <a:gd name="connsiteX76" fmla="*/ 2461260 w 2804160"/>
                  <a:gd name="connsiteY76" fmla="*/ 1445492 h 3801771"/>
                  <a:gd name="connsiteX77" fmla="*/ 2377440 w 2804160"/>
                  <a:gd name="connsiteY77" fmla="*/ 1468352 h 3801771"/>
                  <a:gd name="connsiteX78" fmla="*/ 2369820 w 2804160"/>
                  <a:gd name="connsiteY78" fmla="*/ 1491212 h 3801771"/>
                  <a:gd name="connsiteX79" fmla="*/ 2354580 w 2804160"/>
                  <a:gd name="connsiteY79" fmla="*/ 1567412 h 3801771"/>
                  <a:gd name="connsiteX80" fmla="*/ 2339340 w 2804160"/>
                  <a:gd name="connsiteY80" fmla="*/ 1590272 h 3801771"/>
                  <a:gd name="connsiteX81" fmla="*/ 2324100 w 2804160"/>
                  <a:gd name="connsiteY81" fmla="*/ 1635992 h 3801771"/>
                  <a:gd name="connsiteX82" fmla="*/ 2301240 w 2804160"/>
                  <a:gd name="connsiteY82" fmla="*/ 1613132 h 3801771"/>
                  <a:gd name="connsiteX83" fmla="*/ 2286000 w 2804160"/>
                  <a:gd name="connsiteY83" fmla="*/ 1590272 h 3801771"/>
                  <a:gd name="connsiteX84" fmla="*/ 2240280 w 2804160"/>
                  <a:gd name="connsiteY84" fmla="*/ 1575032 h 3801771"/>
                  <a:gd name="connsiteX85" fmla="*/ 2232660 w 2804160"/>
                  <a:gd name="connsiteY85" fmla="*/ 1597892 h 3801771"/>
                  <a:gd name="connsiteX86" fmla="*/ 2225040 w 2804160"/>
                  <a:gd name="connsiteY86" fmla="*/ 1628372 h 3801771"/>
                  <a:gd name="connsiteX87" fmla="*/ 2202180 w 2804160"/>
                  <a:gd name="connsiteY87" fmla="*/ 1613132 h 3801771"/>
                  <a:gd name="connsiteX88" fmla="*/ 2194560 w 2804160"/>
                  <a:gd name="connsiteY88" fmla="*/ 1590272 h 3801771"/>
                  <a:gd name="connsiteX89" fmla="*/ 2164080 w 2804160"/>
                  <a:gd name="connsiteY89" fmla="*/ 1643612 h 3801771"/>
                  <a:gd name="connsiteX90" fmla="*/ 2148840 w 2804160"/>
                  <a:gd name="connsiteY90" fmla="*/ 1666472 h 3801771"/>
                  <a:gd name="connsiteX91" fmla="*/ 2042160 w 2804160"/>
                  <a:gd name="connsiteY91" fmla="*/ 1666472 h 3801771"/>
                  <a:gd name="connsiteX92" fmla="*/ 2034540 w 2804160"/>
                  <a:gd name="connsiteY92" fmla="*/ 1689332 h 3801771"/>
                  <a:gd name="connsiteX93" fmla="*/ 2019300 w 2804160"/>
                  <a:gd name="connsiteY93" fmla="*/ 1712192 h 3801771"/>
                  <a:gd name="connsiteX94" fmla="*/ 2011680 w 2804160"/>
                  <a:gd name="connsiteY94" fmla="*/ 1735052 h 3801771"/>
                  <a:gd name="connsiteX95" fmla="*/ 1958340 w 2804160"/>
                  <a:gd name="connsiteY95" fmla="*/ 1757912 h 3801771"/>
                  <a:gd name="connsiteX96" fmla="*/ 1950720 w 2804160"/>
                  <a:gd name="connsiteY96" fmla="*/ 1811252 h 3801771"/>
                  <a:gd name="connsiteX97" fmla="*/ 1935480 w 2804160"/>
                  <a:gd name="connsiteY97" fmla="*/ 1834112 h 3801771"/>
                  <a:gd name="connsiteX98" fmla="*/ 1897380 w 2804160"/>
                  <a:gd name="connsiteY98" fmla="*/ 1887452 h 3801771"/>
                  <a:gd name="connsiteX99" fmla="*/ 1905000 w 2804160"/>
                  <a:gd name="connsiteY99" fmla="*/ 1910312 h 3801771"/>
                  <a:gd name="connsiteX100" fmla="*/ 1920240 w 2804160"/>
                  <a:gd name="connsiteY100" fmla="*/ 1940792 h 3801771"/>
                  <a:gd name="connsiteX101" fmla="*/ 1950720 w 2804160"/>
                  <a:gd name="connsiteY101" fmla="*/ 1978892 h 3801771"/>
                  <a:gd name="connsiteX102" fmla="*/ 1958340 w 2804160"/>
                  <a:gd name="connsiteY102" fmla="*/ 2001752 h 3801771"/>
                  <a:gd name="connsiteX103" fmla="*/ 1973580 w 2804160"/>
                  <a:gd name="connsiteY103" fmla="*/ 2024612 h 3801771"/>
                  <a:gd name="connsiteX104" fmla="*/ 1981200 w 2804160"/>
                  <a:gd name="connsiteY104" fmla="*/ 2055092 h 3801771"/>
                  <a:gd name="connsiteX105" fmla="*/ 1996440 w 2804160"/>
                  <a:gd name="connsiteY105" fmla="*/ 2077952 h 3801771"/>
                  <a:gd name="connsiteX106" fmla="*/ 2011680 w 2804160"/>
                  <a:gd name="connsiteY106" fmla="*/ 2230352 h 3801771"/>
                  <a:gd name="connsiteX107" fmla="*/ 2019300 w 2804160"/>
                  <a:gd name="connsiteY107" fmla="*/ 2260832 h 3801771"/>
                  <a:gd name="connsiteX108" fmla="*/ 2026920 w 2804160"/>
                  <a:gd name="connsiteY108" fmla="*/ 2306552 h 3801771"/>
                  <a:gd name="connsiteX109" fmla="*/ 2034540 w 2804160"/>
                  <a:gd name="connsiteY109" fmla="*/ 2237972 h 3801771"/>
                  <a:gd name="connsiteX110" fmla="*/ 2080260 w 2804160"/>
                  <a:gd name="connsiteY110" fmla="*/ 2207492 h 3801771"/>
                  <a:gd name="connsiteX111" fmla="*/ 2110740 w 2804160"/>
                  <a:gd name="connsiteY111" fmla="*/ 2215112 h 3801771"/>
                  <a:gd name="connsiteX112" fmla="*/ 2118360 w 2804160"/>
                  <a:gd name="connsiteY112" fmla="*/ 2237972 h 3801771"/>
                  <a:gd name="connsiteX113" fmla="*/ 2125980 w 2804160"/>
                  <a:gd name="connsiteY113" fmla="*/ 2314172 h 3801771"/>
                  <a:gd name="connsiteX114" fmla="*/ 2171700 w 2804160"/>
                  <a:gd name="connsiteY114" fmla="*/ 2352272 h 3801771"/>
                  <a:gd name="connsiteX115" fmla="*/ 2263140 w 2804160"/>
                  <a:gd name="connsiteY115" fmla="*/ 2260832 h 3801771"/>
                  <a:gd name="connsiteX116" fmla="*/ 2255520 w 2804160"/>
                  <a:gd name="connsiteY116" fmla="*/ 2237972 h 3801771"/>
                  <a:gd name="connsiteX117" fmla="*/ 2286000 w 2804160"/>
                  <a:gd name="connsiteY117" fmla="*/ 2161772 h 3801771"/>
                  <a:gd name="connsiteX118" fmla="*/ 2331720 w 2804160"/>
                  <a:gd name="connsiteY118" fmla="*/ 2131292 h 3801771"/>
                  <a:gd name="connsiteX119" fmla="*/ 2369820 w 2804160"/>
                  <a:gd name="connsiteY119" fmla="*/ 2062712 h 3801771"/>
                  <a:gd name="connsiteX120" fmla="*/ 2377440 w 2804160"/>
                  <a:gd name="connsiteY120" fmla="*/ 1925552 h 3801771"/>
                  <a:gd name="connsiteX121" fmla="*/ 2400300 w 2804160"/>
                  <a:gd name="connsiteY121" fmla="*/ 1917932 h 3801771"/>
                  <a:gd name="connsiteX122" fmla="*/ 2423160 w 2804160"/>
                  <a:gd name="connsiteY122" fmla="*/ 1933172 h 3801771"/>
                  <a:gd name="connsiteX123" fmla="*/ 2453640 w 2804160"/>
                  <a:gd name="connsiteY123" fmla="*/ 1948412 h 3801771"/>
                  <a:gd name="connsiteX124" fmla="*/ 2468880 w 2804160"/>
                  <a:gd name="connsiteY124" fmla="*/ 1902692 h 3801771"/>
                  <a:gd name="connsiteX125" fmla="*/ 2491740 w 2804160"/>
                  <a:gd name="connsiteY125" fmla="*/ 1910312 h 3801771"/>
                  <a:gd name="connsiteX126" fmla="*/ 2522220 w 2804160"/>
                  <a:gd name="connsiteY126" fmla="*/ 1940792 h 3801771"/>
                  <a:gd name="connsiteX127" fmla="*/ 2575560 w 2804160"/>
                  <a:gd name="connsiteY127" fmla="*/ 1925552 h 3801771"/>
                  <a:gd name="connsiteX128" fmla="*/ 2583180 w 2804160"/>
                  <a:gd name="connsiteY128" fmla="*/ 2016992 h 3801771"/>
                  <a:gd name="connsiteX129" fmla="*/ 2590800 w 2804160"/>
                  <a:gd name="connsiteY129" fmla="*/ 2039852 h 3801771"/>
                  <a:gd name="connsiteX130" fmla="*/ 2598420 w 2804160"/>
                  <a:gd name="connsiteY130" fmla="*/ 2093192 h 3801771"/>
                  <a:gd name="connsiteX131" fmla="*/ 2606040 w 2804160"/>
                  <a:gd name="connsiteY131" fmla="*/ 2177012 h 3801771"/>
                  <a:gd name="connsiteX132" fmla="*/ 2621280 w 2804160"/>
                  <a:gd name="connsiteY132" fmla="*/ 2199872 h 3801771"/>
                  <a:gd name="connsiteX133" fmla="*/ 2628900 w 2804160"/>
                  <a:gd name="connsiteY133" fmla="*/ 2222732 h 3801771"/>
                  <a:gd name="connsiteX134" fmla="*/ 2598420 w 2804160"/>
                  <a:gd name="connsiteY134" fmla="*/ 2306552 h 3801771"/>
                  <a:gd name="connsiteX135" fmla="*/ 2636520 w 2804160"/>
                  <a:gd name="connsiteY135" fmla="*/ 2375132 h 3801771"/>
                  <a:gd name="connsiteX136" fmla="*/ 2659380 w 2804160"/>
                  <a:gd name="connsiteY136" fmla="*/ 2443712 h 3801771"/>
                  <a:gd name="connsiteX137" fmla="*/ 2682240 w 2804160"/>
                  <a:gd name="connsiteY137" fmla="*/ 2451332 h 3801771"/>
                  <a:gd name="connsiteX138" fmla="*/ 2689860 w 2804160"/>
                  <a:gd name="connsiteY138" fmla="*/ 2474192 h 3801771"/>
                  <a:gd name="connsiteX139" fmla="*/ 2705100 w 2804160"/>
                  <a:gd name="connsiteY139" fmla="*/ 2558012 h 3801771"/>
                  <a:gd name="connsiteX140" fmla="*/ 2720340 w 2804160"/>
                  <a:gd name="connsiteY140" fmla="*/ 2603732 h 3801771"/>
                  <a:gd name="connsiteX141" fmla="*/ 2727960 w 2804160"/>
                  <a:gd name="connsiteY141" fmla="*/ 2748512 h 3801771"/>
                  <a:gd name="connsiteX142" fmla="*/ 2743200 w 2804160"/>
                  <a:gd name="connsiteY142" fmla="*/ 2809472 h 3801771"/>
                  <a:gd name="connsiteX143" fmla="*/ 2750820 w 2804160"/>
                  <a:gd name="connsiteY143" fmla="*/ 2893292 h 3801771"/>
                  <a:gd name="connsiteX144" fmla="*/ 2758440 w 2804160"/>
                  <a:gd name="connsiteY144" fmla="*/ 2916152 h 3801771"/>
                  <a:gd name="connsiteX145" fmla="*/ 2766060 w 2804160"/>
                  <a:gd name="connsiteY145" fmla="*/ 2992352 h 3801771"/>
                  <a:gd name="connsiteX146" fmla="*/ 2773680 w 2804160"/>
                  <a:gd name="connsiteY146" fmla="*/ 3228572 h 3801771"/>
                  <a:gd name="connsiteX147" fmla="*/ 2781300 w 2804160"/>
                  <a:gd name="connsiteY147" fmla="*/ 3259052 h 3801771"/>
                  <a:gd name="connsiteX148" fmla="*/ 2804160 w 2804160"/>
                  <a:gd name="connsiteY148" fmla="*/ 3380972 h 3801771"/>
                  <a:gd name="connsiteX149" fmla="*/ 2796540 w 2804160"/>
                  <a:gd name="connsiteY149" fmla="*/ 3434312 h 3801771"/>
                  <a:gd name="connsiteX150" fmla="*/ 2773680 w 2804160"/>
                  <a:gd name="connsiteY150" fmla="*/ 3449552 h 3801771"/>
                  <a:gd name="connsiteX151" fmla="*/ 2727960 w 2804160"/>
                  <a:gd name="connsiteY151" fmla="*/ 3464792 h 3801771"/>
                  <a:gd name="connsiteX152" fmla="*/ 2667000 w 2804160"/>
                  <a:gd name="connsiteY152" fmla="*/ 3388592 h 3801771"/>
                  <a:gd name="connsiteX153" fmla="*/ 2659380 w 2804160"/>
                  <a:gd name="connsiteY153" fmla="*/ 3358112 h 3801771"/>
                  <a:gd name="connsiteX154" fmla="*/ 2636520 w 2804160"/>
                  <a:gd name="connsiteY154" fmla="*/ 3350492 h 3801771"/>
                  <a:gd name="connsiteX155" fmla="*/ 2575560 w 2804160"/>
                  <a:gd name="connsiteY155" fmla="*/ 3358112 h 3801771"/>
                  <a:gd name="connsiteX156" fmla="*/ 2567940 w 2804160"/>
                  <a:gd name="connsiteY156" fmla="*/ 3396212 h 3801771"/>
                  <a:gd name="connsiteX157" fmla="*/ 2545080 w 2804160"/>
                  <a:gd name="connsiteY157" fmla="*/ 3411452 h 3801771"/>
                  <a:gd name="connsiteX158" fmla="*/ 2522220 w 2804160"/>
                  <a:gd name="connsiteY158" fmla="*/ 3434312 h 3801771"/>
                  <a:gd name="connsiteX159" fmla="*/ 2491740 w 2804160"/>
                  <a:gd name="connsiteY159" fmla="*/ 3502892 h 3801771"/>
                  <a:gd name="connsiteX160" fmla="*/ 2514600 w 2804160"/>
                  <a:gd name="connsiteY160" fmla="*/ 3518132 h 3801771"/>
                  <a:gd name="connsiteX161" fmla="*/ 2529840 w 2804160"/>
                  <a:gd name="connsiteY161" fmla="*/ 3540992 h 3801771"/>
                  <a:gd name="connsiteX162" fmla="*/ 2552700 w 2804160"/>
                  <a:gd name="connsiteY162" fmla="*/ 3563852 h 3801771"/>
                  <a:gd name="connsiteX163" fmla="*/ 2575560 w 2804160"/>
                  <a:gd name="connsiteY163" fmla="*/ 3701012 h 3801771"/>
                  <a:gd name="connsiteX164" fmla="*/ 2598420 w 2804160"/>
                  <a:gd name="connsiteY164" fmla="*/ 3723872 h 3801771"/>
                  <a:gd name="connsiteX165" fmla="*/ 2583180 w 2804160"/>
                  <a:gd name="connsiteY165" fmla="*/ 3800072 h 3801771"/>
                  <a:gd name="connsiteX166" fmla="*/ 2567940 w 2804160"/>
                  <a:gd name="connsiteY166" fmla="*/ 3777212 h 3801771"/>
                  <a:gd name="connsiteX167" fmla="*/ 2560320 w 2804160"/>
                  <a:gd name="connsiteY167" fmla="*/ 3723872 h 3801771"/>
                  <a:gd name="connsiteX168" fmla="*/ 2522220 w 2804160"/>
                  <a:gd name="connsiteY168" fmla="*/ 3685772 h 3801771"/>
                  <a:gd name="connsiteX169" fmla="*/ 2491740 w 2804160"/>
                  <a:gd name="connsiteY169" fmla="*/ 3617192 h 3801771"/>
                  <a:gd name="connsiteX170" fmla="*/ 2446020 w 2804160"/>
                  <a:gd name="connsiteY170" fmla="*/ 3586712 h 3801771"/>
                  <a:gd name="connsiteX171" fmla="*/ 2423160 w 2804160"/>
                  <a:gd name="connsiteY171" fmla="*/ 3457172 h 3801771"/>
                  <a:gd name="connsiteX172" fmla="*/ 2415540 w 2804160"/>
                  <a:gd name="connsiteY172" fmla="*/ 3434312 h 3801771"/>
                  <a:gd name="connsiteX173" fmla="*/ 2407920 w 2804160"/>
                  <a:gd name="connsiteY173" fmla="*/ 3388592 h 3801771"/>
                  <a:gd name="connsiteX174" fmla="*/ 2385060 w 2804160"/>
                  <a:gd name="connsiteY174" fmla="*/ 3365732 h 3801771"/>
                  <a:gd name="connsiteX175" fmla="*/ 2369820 w 2804160"/>
                  <a:gd name="connsiteY175" fmla="*/ 3335252 h 3801771"/>
                  <a:gd name="connsiteX176" fmla="*/ 2346960 w 2804160"/>
                  <a:gd name="connsiteY176" fmla="*/ 3327632 h 3801771"/>
                  <a:gd name="connsiteX177" fmla="*/ 2324100 w 2804160"/>
                  <a:gd name="connsiteY177" fmla="*/ 3312392 h 3801771"/>
                  <a:gd name="connsiteX178" fmla="*/ 2316480 w 2804160"/>
                  <a:gd name="connsiteY178" fmla="*/ 3289532 h 3801771"/>
                  <a:gd name="connsiteX179" fmla="*/ 2301240 w 2804160"/>
                  <a:gd name="connsiteY179" fmla="*/ 3159992 h 3801771"/>
                  <a:gd name="connsiteX180" fmla="*/ 2308860 w 2804160"/>
                  <a:gd name="connsiteY180" fmla="*/ 3060932 h 3801771"/>
                  <a:gd name="connsiteX181" fmla="*/ 2331720 w 2804160"/>
                  <a:gd name="connsiteY181" fmla="*/ 3045692 h 3801771"/>
                  <a:gd name="connsiteX182" fmla="*/ 2324100 w 2804160"/>
                  <a:gd name="connsiteY182" fmla="*/ 2893292 h 3801771"/>
                  <a:gd name="connsiteX183" fmla="*/ 2308860 w 2804160"/>
                  <a:gd name="connsiteY183" fmla="*/ 2862812 h 3801771"/>
                  <a:gd name="connsiteX184" fmla="*/ 2301240 w 2804160"/>
                  <a:gd name="connsiteY184" fmla="*/ 2839952 h 3801771"/>
                  <a:gd name="connsiteX185" fmla="*/ 2278380 w 2804160"/>
                  <a:gd name="connsiteY185" fmla="*/ 2763752 h 3801771"/>
                  <a:gd name="connsiteX186" fmla="*/ 2247900 w 2804160"/>
                  <a:gd name="connsiteY186" fmla="*/ 2718032 h 3801771"/>
                  <a:gd name="connsiteX187" fmla="*/ 2217420 w 2804160"/>
                  <a:gd name="connsiteY187" fmla="*/ 2672312 h 3801771"/>
                  <a:gd name="connsiteX188" fmla="*/ 2202180 w 2804160"/>
                  <a:gd name="connsiteY188" fmla="*/ 2649452 h 3801771"/>
                  <a:gd name="connsiteX189" fmla="*/ 2156460 w 2804160"/>
                  <a:gd name="connsiteY189" fmla="*/ 2611352 h 3801771"/>
                  <a:gd name="connsiteX190" fmla="*/ 2141220 w 2804160"/>
                  <a:gd name="connsiteY190" fmla="*/ 2588492 h 3801771"/>
                  <a:gd name="connsiteX191" fmla="*/ 2095500 w 2804160"/>
                  <a:gd name="connsiteY191" fmla="*/ 2535152 h 3801771"/>
                  <a:gd name="connsiteX192" fmla="*/ 2065020 w 2804160"/>
                  <a:gd name="connsiteY192" fmla="*/ 2542772 h 3801771"/>
                  <a:gd name="connsiteX193" fmla="*/ 2049780 w 2804160"/>
                  <a:gd name="connsiteY193" fmla="*/ 2565632 h 3801771"/>
                  <a:gd name="connsiteX194" fmla="*/ 2004060 w 2804160"/>
                  <a:gd name="connsiteY194" fmla="*/ 2580872 h 3801771"/>
                  <a:gd name="connsiteX195" fmla="*/ 1988820 w 2804160"/>
                  <a:gd name="connsiteY195" fmla="*/ 2611352 h 3801771"/>
                  <a:gd name="connsiteX196" fmla="*/ 1996440 w 2804160"/>
                  <a:gd name="connsiteY196" fmla="*/ 2634212 h 3801771"/>
                  <a:gd name="connsiteX197" fmla="*/ 1988820 w 2804160"/>
                  <a:gd name="connsiteY197" fmla="*/ 2679932 h 3801771"/>
                  <a:gd name="connsiteX198" fmla="*/ 1920240 w 2804160"/>
                  <a:gd name="connsiteY198" fmla="*/ 2672312 h 3801771"/>
                  <a:gd name="connsiteX199" fmla="*/ 1897380 w 2804160"/>
                  <a:gd name="connsiteY199" fmla="*/ 2657072 h 3801771"/>
                  <a:gd name="connsiteX200" fmla="*/ 1828800 w 2804160"/>
                  <a:gd name="connsiteY200" fmla="*/ 2664692 h 3801771"/>
                  <a:gd name="connsiteX201" fmla="*/ 1775460 w 2804160"/>
                  <a:gd name="connsiteY201" fmla="*/ 2679932 h 3801771"/>
                  <a:gd name="connsiteX202" fmla="*/ 1744980 w 2804160"/>
                  <a:gd name="connsiteY202" fmla="*/ 2664692 h 3801771"/>
                  <a:gd name="connsiteX203" fmla="*/ 1722120 w 2804160"/>
                  <a:gd name="connsiteY203" fmla="*/ 2862812 h 3801771"/>
                  <a:gd name="connsiteX204" fmla="*/ 1714500 w 2804160"/>
                  <a:gd name="connsiteY204" fmla="*/ 2885672 h 3801771"/>
                  <a:gd name="connsiteX205" fmla="*/ 1676400 w 2804160"/>
                  <a:gd name="connsiteY205" fmla="*/ 2931392 h 3801771"/>
                  <a:gd name="connsiteX206" fmla="*/ 1668780 w 2804160"/>
                  <a:gd name="connsiteY206" fmla="*/ 2954252 h 3801771"/>
                  <a:gd name="connsiteX207" fmla="*/ 1653540 w 2804160"/>
                  <a:gd name="connsiteY207" fmla="*/ 3015212 h 3801771"/>
                  <a:gd name="connsiteX208" fmla="*/ 1630680 w 2804160"/>
                  <a:gd name="connsiteY208" fmla="*/ 3038072 h 3801771"/>
                  <a:gd name="connsiteX209" fmla="*/ 1638300 w 2804160"/>
                  <a:gd name="connsiteY209" fmla="*/ 3076172 h 3801771"/>
                  <a:gd name="connsiteX210" fmla="*/ 1645920 w 2804160"/>
                  <a:gd name="connsiteY210" fmla="*/ 3159992 h 3801771"/>
                  <a:gd name="connsiteX211" fmla="*/ 1615440 w 2804160"/>
                  <a:gd name="connsiteY211" fmla="*/ 3167612 h 3801771"/>
                  <a:gd name="connsiteX212" fmla="*/ 1554480 w 2804160"/>
                  <a:gd name="connsiteY212" fmla="*/ 3159992 h 3801771"/>
                  <a:gd name="connsiteX213" fmla="*/ 1562100 w 2804160"/>
                  <a:gd name="connsiteY213" fmla="*/ 3114272 h 3801771"/>
                  <a:gd name="connsiteX214" fmla="*/ 1584960 w 2804160"/>
                  <a:gd name="connsiteY214" fmla="*/ 3083792 h 3801771"/>
                  <a:gd name="connsiteX215" fmla="*/ 1577340 w 2804160"/>
                  <a:gd name="connsiteY215" fmla="*/ 3038072 h 3801771"/>
                  <a:gd name="connsiteX216" fmla="*/ 1554480 w 2804160"/>
                  <a:gd name="connsiteY216" fmla="*/ 3045692 h 3801771"/>
                  <a:gd name="connsiteX217" fmla="*/ 1531620 w 2804160"/>
                  <a:gd name="connsiteY217" fmla="*/ 3068552 h 3801771"/>
                  <a:gd name="connsiteX218" fmla="*/ 1478280 w 2804160"/>
                  <a:gd name="connsiteY218" fmla="*/ 3083792 h 3801771"/>
                  <a:gd name="connsiteX219" fmla="*/ 1424940 w 2804160"/>
                  <a:gd name="connsiteY219" fmla="*/ 3106652 h 3801771"/>
                  <a:gd name="connsiteX220" fmla="*/ 1402080 w 2804160"/>
                  <a:gd name="connsiteY220" fmla="*/ 3121892 h 3801771"/>
                  <a:gd name="connsiteX221" fmla="*/ 1386840 w 2804160"/>
                  <a:gd name="connsiteY221" fmla="*/ 3091412 h 3801771"/>
                  <a:gd name="connsiteX222" fmla="*/ 1394460 w 2804160"/>
                  <a:gd name="connsiteY222" fmla="*/ 3068552 h 3801771"/>
                  <a:gd name="connsiteX223" fmla="*/ 1402080 w 2804160"/>
                  <a:gd name="connsiteY223" fmla="*/ 3091412 h 3801771"/>
                  <a:gd name="connsiteX224" fmla="*/ 1386840 w 2804160"/>
                  <a:gd name="connsiteY224" fmla="*/ 3114272 h 3801771"/>
                  <a:gd name="connsiteX225" fmla="*/ 1363980 w 2804160"/>
                  <a:gd name="connsiteY225" fmla="*/ 3129512 h 3801771"/>
                  <a:gd name="connsiteX226" fmla="*/ 1295400 w 2804160"/>
                  <a:gd name="connsiteY226" fmla="*/ 3152372 h 3801771"/>
                  <a:gd name="connsiteX227" fmla="*/ 1219200 w 2804160"/>
                  <a:gd name="connsiteY227" fmla="*/ 3121892 h 3801771"/>
                  <a:gd name="connsiteX228" fmla="*/ 1234440 w 2804160"/>
                  <a:gd name="connsiteY228" fmla="*/ 3099032 h 3801771"/>
                  <a:gd name="connsiteX229" fmla="*/ 1226820 w 2804160"/>
                  <a:gd name="connsiteY229" fmla="*/ 3076172 h 3801771"/>
                  <a:gd name="connsiteX230" fmla="*/ 1219200 w 2804160"/>
                  <a:gd name="connsiteY230" fmla="*/ 3045692 h 3801771"/>
                  <a:gd name="connsiteX231" fmla="*/ 1173480 w 2804160"/>
                  <a:gd name="connsiteY231" fmla="*/ 3038072 h 3801771"/>
                  <a:gd name="connsiteX232" fmla="*/ 1165860 w 2804160"/>
                  <a:gd name="connsiteY232" fmla="*/ 3007592 h 3801771"/>
                  <a:gd name="connsiteX233" fmla="*/ 1158240 w 2804160"/>
                  <a:gd name="connsiteY233" fmla="*/ 2984732 h 3801771"/>
                  <a:gd name="connsiteX234" fmla="*/ 1120140 w 2804160"/>
                  <a:gd name="connsiteY234" fmla="*/ 2916152 h 3801771"/>
                  <a:gd name="connsiteX235" fmla="*/ 1097280 w 2804160"/>
                  <a:gd name="connsiteY235" fmla="*/ 2939012 h 3801771"/>
                  <a:gd name="connsiteX236" fmla="*/ 1089660 w 2804160"/>
                  <a:gd name="connsiteY236" fmla="*/ 2961872 h 3801771"/>
                  <a:gd name="connsiteX237" fmla="*/ 1074420 w 2804160"/>
                  <a:gd name="connsiteY237" fmla="*/ 2984732 h 3801771"/>
                  <a:gd name="connsiteX238" fmla="*/ 1104900 w 2804160"/>
                  <a:gd name="connsiteY238" fmla="*/ 3030452 h 3801771"/>
                  <a:gd name="connsiteX239" fmla="*/ 1120140 w 2804160"/>
                  <a:gd name="connsiteY239" fmla="*/ 3076172 h 3801771"/>
                  <a:gd name="connsiteX240" fmla="*/ 1097280 w 2804160"/>
                  <a:gd name="connsiteY240" fmla="*/ 3099032 h 3801771"/>
                  <a:gd name="connsiteX241" fmla="*/ 1051560 w 2804160"/>
                  <a:gd name="connsiteY241" fmla="*/ 3129512 h 3801771"/>
                  <a:gd name="connsiteX242" fmla="*/ 1013460 w 2804160"/>
                  <a:gd name="connsiteY242" fmla="*/ 3121892 h 3801771"/>
                  <a:gd name="connsiteX243" fmla="*/ 990600 w 2804160"/>
                  <a:gd name="connsiteY243" fmla="*/ 3114272 h 3801771"/>
                  <a:gd name="connsiteX244" fmla="*/ 1021080 w 2804160"/>
                  <a:gd name="connsiteY244" fmla="*/ 3152372 h 3801771"/>
                  <a:gd name="connsiteX245" fmla="*/ 929640 w 2804160"/>
                  <a:gd name="connsiteY245" fmla="*/ 3167612 h 3801771"/>
                  <a:gd name="connsiteX246" fmla="*/ 906780 w 2804160"/>
                  <a:gd name="connsiteY246" fmla="*/ 3159992 h 3801771"/>
                  <a:gd name="connsiteX247" fmla="*/ 922020 w 2804160"/>
                  <a:gd name="connsiteY247" fmla="*/ 3099032 h 3801771"/>
                  <a:gd name="connsiteX248" fmla="*/ 914400 w 2804160"/>
                  <a:gd name="connsiteY248" fmla="*/ 3076172 h 3801771"/>
                  <a:gd name="connsiteX249" fmla="*/ 891540 w 2804160"/>
                  <a:gd name="connsiteY249" fmla="*/ 3083792 h 3801771"/>
                  <a:gd name="connsiteX250" fmla="*/ 876300 w 2804160"/>
                  <a:gd name="connsiteY250" fmla="*/ 3106652 h 3801771"/>
                  <a:gd name="connsiteX251" fmla="*/ 853440 w 2804160"/>
                  <a:gd name="connsiteY251" fmla="*/ 3190472 h 3801771"/>
                  <a:gd name="connsiteX252" fmla="*/ 830580 w 2804160"/>
                  <a:gd name="connsiteY252" fmla="*/ 3198092 h 3801771"/>
                  <a:gd name="connsiteX253" fmla="*/ 784860 w 2804160"/>
                  <a:gd name="connsiteY253" fmla="*/ 3190472 h 3801771"/>
                  <a:gd name="connsiteX254" fmla="*/ 792480 w 2804160"/>
                  <a:gd name="connsiteY254" fmla="*/ 3159992 h 3801771"/>
                  <a:gd name="connsiteX255" fmla="*/ 784860 w 2804160"/>
                  <a:gd name="connsiteY255" fmla="*/ 3099032 h 3801771"/>
                  <a:gd name="connsiteX256" fmla="*/ 754380 w 2804160"/>
                  <a:gd name="connsiteY256" fmla="*/ 3167612 h 3801771"/>
                  <a:gd name="connsiteX257" fmla="*/ 746760 w 2804160"/>
                  <a:gd name="connsiteY257" fmla="*/ 3205712 h 3801771"/>
                  <a:gd name="connsiteX258" fmla="*/ 739140 w 2804160"/>
                  <a:gd name="connsiteY258" fmla="*/ 3236192 h 3801771"/>
                  <a:gd name="connsiteX259" fmla="*/ 716280 w 2804160"/>
                  <a:gd name="connsiteY259" fmla="*/ 3243812 h 3801771"/>
                  <a:gd name="connsiteX260" fmla="*/ 685800 w 2804160"/>
                  <a:gd name="connsiteY260" fmla="*/ 3205712 h 3801771"/>
                  <a:gd name="connsiteX261" fmla="*/ 708660 w 2804160"/>
                  <a:gd name="connsiteY261" fmla="*/ 3190472 h 3801771"/>
                  <a:gd name="connsiteX262" fmla="*/ 678180 w 2804160"/>
                  <a:gd name="connsiteY262" fmla="*/ 3129512 h 3801771"/>
                  <a:gd name="connsiteX263" fmla="*/ 655320 w 2804160"/>
                  <a:gd name="connsiteY263" fmla="*/ 3137132 h 3801771"/>
                  <a:gd name="connsiteX264" fmla="*/ 647700 w 2804160"/>
                  <a:gd name="connsiteY264" fmla="*/ 3190472 h 3801771"/>
                  <a:gd name="connsiteX265" fmla="*/ 624840 w 2804160"/>
                  <a:gd name="connsiteY265" fmla="*/ 3167612 h 3801771"/>
                  <a:gd name="connsiteX266" fmla="*/ 609600 w 2804160"/>
                  <a:gd name="connsiteY266" fmla="*/ 3121892 h 3801771"/>
                  <a:gd name="connsiteX267" fmla="*/ 601980 w 2804160"/>
                  <a:gd name="connsiteY267" fmla="*/ 3099032 h 3801771"/>
                  <a:gd name="connsiteX268" fmla="*/ 632460 w 2804160"/>
                  <a:gd name="connsiteY268" fmla="*/ 3076172 h 3801771"/>
                  <a:gd name="connsiteX269" fmla="*/ 655320 w 2804160"/>
                  <a:gd name="connsiteY269" fmla="*/ 3068552 h 3801771"/>
                  <a:gd name="connsiteX270" fmla="*/ 662940 w 2804160"/>
                  <a:gd name="connsiteY270" fmla="*/ 3045692 h 3801771"/>
                  <a:gd name="connsiteX271" fmla="*/ 640080 w 2804160"/>
                  <a:gd name="connsiteY271" fmla="*/ 3022832 h 3801771"/>
                  <a:gd name="connsiteX272" fmla="*/ 609600 w 2804160"/>
                  <a:gd name="connsiteY272" fmla="*/ 3007592 h 3801771"/>
                  <a:gd name="connsiteX273" fmla="*/ 617220 w 2804160"/>
                  <a:gd name="connsiteY273" fmla="*/ 2969492 h 3801771"/>
                  <a:gd name="connsiteX274" fmla="*/ 655320 w 2804160"/>
                  <a:gd name="connsiteY274" fmla="*/ 2923772 h 3801771"/>
                  <a:gd name="connsiteX275" fmla="*/ 640080 w 2804160"/>
                  <a:gd name="connsiteY275" fmla="*/ 2893292 h 3801771"/>
                  <a:gd name="connsiteX276" fmla="*/ 594360 w 2804160"/>
                  <a:gd name="connsiteY276" fmla="*/ 2855192 h 3801771"/>
                  <a:gd name="connsiteX277" fmla="*/ 571500 w 2804160"/>
                  <a:gd name="connsiteY277" fmla="*/ 2778992 h 3801771"/>
                  <a:gd name="connsiteX278" fmla="*/ 556260 w 2804160"/>
                  <a:gd name="connsiteY278" fmla="*/ 2756132 h 3801771"/>
                  <a:gd name="connsiteX279" fmla="*/ 556260 w 2804160"/>
                  <a:gd name="connsiteY279" fmla="*/ 2588492 h 3801771"/>
                  <a:gd name="connsiteX280" fmla="*/ 541020 w 2804160"/>
                  <a:gd name="connsiteY280" fmla="*/ 2542772 h 3801771"/>
                  <a:gd name="connsiteX281" fmla="*/ 548640 w 2804160"/>
                  <a:gd name="connsiteY281" fmla="*/ 2497052 h 3801771"/>
                  <a:gd name="connsiteX282" fmla="*/ 571500 w 2804160"/>
                  <a:gd name="connsiteY282" fmla="*/ 2489432 h 3801771"/>
                  <a:gd name="connsiteX283" fmla="*/ 586740 w 2804160"/>
                  <a:gd name="connsiteY283" fmla="*/ 2466572 h 3801771"/>
                  <a:gd name="connsiteX284" fmla="*/ 571500 w 2804160"/>
                  <a:gd name="connsiteY284" fmla="*/ 2443712 h 3801771"/>
                  <a:gd name="connsiteX285" fmla="*/ 518160 w 2804160"/>
                  <a:gd name="connsiteY285" fmla="*/ 2397992 h 3801771"/>
                  <a:gd name="connsiteX286" fmla="*/ 518160 w 2804160"/>
                  <a:gd name="connsiteY286" fmla="*/ 2321792 h 3801771"/>
                  <a:gd name="connsiteX287" fmla="*/ 548640 w 2804160"/>
                  <a:gd name="connsiteY287" fmla="*/ 2298932 h 3801771"/>
                  <a:gd name="connsiteX288" fmla="*/ 563880 w 2804160"/>
                  <a:gd name="connsiteY288" fmla="*/ 2276072 h 3801771"/>
                  <a:gd name="connsiteX289" fmla="*/ 556260 w 2804160"/>
                  <a:gd name="connsiteY289" fmla="*/ 2230352 h 3801771"/>
                  <a:gd name="connsiteX290" fmla="*/ 441960 w 2804160"/>
                  <a:gd name="connsiteY290" fmla="*/ 2199872 h 3801771"/>
                  <a:gd name="connsiteX291" fmla="*/ 426720 w 2804160"/>
                  <a:gd name="connsiteY291" fmla="*/ 2177012 h 3801771"/>
                  <a:gd name="connsiteX292" fmla="*/ 449580 w 2804160"/>
                  <a:gd name="connsiteY292" fmla="*/ 2116052 h 3801771"/>
                  <a:gd name="connsiteX293" fmla="*/ 457200 w 2804160"/>
                  <a:gd name="connsiteY293" fmla="*/ 2093192 h 3801771"/>
                  <a:gd name="connsiteX294" fmla="*/ 449580 w 2804160"/>
                  <a:gd name="connsiteY294" fmla="*/ 2024612 h 3801771"/>
                  <a:gd name="connsiteX295" fmla="*/ 396240 w 2804160"/>
                  <a:gd name="connsiteY295" fmla="*/ 2009372 h 3801771"/>
                  <a:gd name="connsiteX296" fmla="*/ 373380 w 2804160"/>
                  <a:gd name="connsiteY296" fmla="*/ 1994132 h 3801771"/>
                  <a:gd name="connsiteX297" fmla="*/ 327660 w 2804160"/>
                  <a:gd name="connsiteY297" fmla="*/ 1925552 h 3801771"/>
                  <a:gd name="connsiteX298" fmla="*/ 320040 w 2804160"/>
                  <a:gd name="connsiteY298" fmla="*/ 1902692 h 3801771"/>
                  <a:gd name="connsiteX299" fmla="*/ 327660 w 2804160"/>
                  <a:gd name="connsiteY299" fmla="*/ 1864592 h 3801771"/>
                  <a:gd name="connsiteX300" fmla="*/ 342900 w 2804160"/>
                  <a:gd name="connsiteY300" fmla="*/ 1841732 h 3801771"/>
                  <a:gd name="connsiteX301" fmla="*/ 358140 w 2804160"/>
                  <a:gd name="connsiteY301" fmla="*/ 1811252 h 3801771"/>
                  <a:gd name="connsiteX302" fmla="*/ 373380 w 2804160"/>
                  <a:gd name="connsiteY302" fmla="*/ 1788392 h 3801771"/>
                  <a:gd name="connsiteX303" fmla="*/ 403860 w 2804160"/>
                  <a:gd name="connsiteY303" fmla="*/ 1780772 h 3801771"/>
                  <a:gd name="connsiteX304" fmla="*/ 426720 w 2804160"/>
                  <a:gd name="connsiteY304" fmla="*/ 1757912 h 3801771"/>
                  <a:gd name="connsiteX305" fmla="*/ 426720 w 2804160"/>
                  <a:gd name="connsiteY305" fmla="*/ 1651232 h 3801771"/>
                  <a:gd name="connsiteX306" fmla="*/ 403860 w 2804160"/>
                  <a:gd name="connsiteY306" fmla="*/ 1643612 h 3801771"/>
                  <a:gd name="connsiteX307" fmla="*/ 411480 w 2804160"/>
                  <a:gd name="connsiteY307" fmla="*/ 1582652 h 3801771"/>
                  <a:gd name="connsiteX308" fmla="*/ 419100 w 2804160"/>
                  <a:gd name="connsiteY308" fmla="*/ 1552172 h 3801771"/>
                  <a:gd name="connsiteX309" fmla="*/ 411480 w 2804160"/>
                  <a:gd name="connsiteY309" fmla="*/ 1483592 h 3801771"/>
                  <a:gd name="connsiteX310" fmla="*/ 274320 w 2804160"/>
                  <a:gd name="connsiteY310" fmla="*/ 1475972 h 3801771"/>
                  <a:gd name="connsiteX311" fmla="*/ 228600 w 2804160"/>
                  <a:gd name="connsiteY311" fmla="*/ 1453112 h 3801771"/>
                  <a:gd name="connsiteX312" fmla="*/ 205740 w 2804160"/>
                  <a:gd name="connsiteY312" fmla="*/ 1445492 h 3801771"/>
                  <a:gd name="connsiteX313" fmla="*/ 144780 w 2804160"/>
                  <a:gd name="connsiteY313" fmla="*/ 1430252 h 3801771"/>
                  <a:gd name="connsiteX314" fmla="*/ 121920 w 2804160"/>
                  <a:gd name="connsiteY314" fmla="*/ 1407392 h 3801771"/>
                  <a:gd name="connsiteX315" fmla="*/ 99060 w 2804160"/>
                  <a:gd name="connsiteY315" fmla="*/ 1399772 h 3801771"/>
                  <a:gd name="connsiteX316" fmla="*/ 68580 w 2804160"/>
                  <a:gd name="connsiteY316" fmla="*/ 1384532 h 3801771"/>
                  <a:gd name="connsiteX317" fmla="*/ 38100 w 2804160"/>
                  <a:gd name="connsiteY317" fmla="*/ 1354052 h 3801771"/>
                  <a:gd name="connsiteX318" fmla="*/ 22860 w 2804160"/>
                  <a:gd name="connsiteY318" fmla="*/ 1331192 h 3801771"/>
                  <a:gd name="connsiteX319" fmla="*/ 0 w 2804160"/>
                  <a:gd name="connsiteY319" fmla="*/ 1277852 h 3801771"/>
                  <a:gd name="connsiteX320" fmla="*/ 7620 w 2804160"/>
                  <a:gd name="connsiteY320" fmla="*/ 1224512 h 3801771"/>
                  <a:gd name="connsiteX321" fmla="*/ 30480 w 2804160"/>
                  <a:gd name="connsiteY321" fmla="*/ 1216892 h 3801771"/>
                  <a:gd name="connsiteX322" fmla="*/ 53340 w 2804160"/>
                  <a:gd name="connsiteY322" fmla="*/ 1201652 h 3801771"/>
                  <a:gd name="connsiteX323" fmla="*/ 60960 w 2804160"/>
                  <a:gd name="connsiteY323" fmla="*/ 1148312 h 3801771"/>
                  <a:gd name="connsiteX324" fmla="*/ 68580 w 2804160"/>
                  <a:gd name="connsiteY324" fmla="*/ 1125452 h 3801771"/>
                  <a:gd name="connsiteX325" fmla="*/ 91440 w 2804160"/>
                  <a:gd name="connsiteY325" fmla="*/ 1102592 h 3801771"/>
                  <a:gd name="connsiteX326" fmla="*/ 114300 w 2804160"/>
                  <a:gd name="connsiteY326" fmla="*/ 1094972 h 3801771"/>
                  <a:gd name="connsiteX327" fmla="*/ 220980 w 2804160"/>
                  <a:gd name="connsiteY327" fmla="*/ 1087352 h 3801771"/>
                  <a:gd name="connsiteX328" fmla="*/ 259080 w 2804160"/>
                  <a:gd name="connsiteY328" fmla="*/ 1041632 h 3801771"/>
                  <a:gd name="connsiteX329" fmla="*/ 289560 w 2804160"/>
                  <a:gd name="connsiteY329" fmla="*/ 927332 h 3801771"/>
                  <a:gd name="connsiteX330" fmla="*/ 510540 w 2804160"/>
                  <a:gd name="connsiteY330" fmla="*/ 934952 h 3801771"/>
                  <a:gd name="connsiteX331" fmla="*/ 563880 w 2804160"/>
                  <a:gd name="connsiteY331" fmla="*/ 934952 h 3801771"/>
                  <a:gd name="connsiteX332" fmla="*/ 556260 w 2804160"/>
                  <a:gd name="connsiteY332" fmla="*/ 866372 h 3801771"/>
                  <a:gd name="connsiteX333" fmla="*/ 533400 w 2804160"/>
                  <a:gd name="connsiteY333" fmla="*/ 851132 h 3801771"/>
                  <a:gd name="connsiteX334" fmla="*/ 487680 w 2804160"/>
                  <a:gd name="connsiteY334" fmla="*/ 790172 h 3801771"/>
                  <a:gd name="connsiteX335" fmla="*/ 480060 w 2804160"/>
                  <a:gd name="connsiteY335" fmla="*/ 759692 h 3801771"/>
                  <a:gd name="connsiteX336" fmla="*/ 472440 w 2804160"/>
                  <a:gd name="connsiteY336" fmla="*/ 736832 h 3801771"/>
                  <a:gd name="connsiteX337" fmla="*/ 411480 w 2804160"/>
                  <a:gd name="connsiteY337" fmla="*/ 729212 h 3801771"/>
                  <a:gd name="connsiteX338" fmla="*/ 342900 w 2804160"/>
                  <a:gd name="connsiteY338" fmla="*/ 721592 h 3801771"/>
                  <a:gd name="connsiteX339" fmla="*/ 297180 w 2804160"/>
                  <a:gd name="connsiteY339" fmla="*/ 691112 h 3801771"/>
                  <a:gd name="connsiteX340" fmla="*/ 259080 w 2804160"/>
                  <a:gd name="connsiteY340" fmla="*/ 660632 h 3801771"/>
                  <a:gd name="connsiteX341" fmla="*/ 198120 w 2804160"/>
                  <a:gd name="connsiteY341" fmla="*/ 599672 h 3801771"/>
                  <a:gd name="connsiteX342" fmla="*/ 175260 w 2804160"/>
                  <a:gd name="connsiteY342" fmla="*/ 576812 h 3801771"/>
                  <a:gd name="connsiteX343" fmla="*/ 152400 w 2804160"/>
                  <a:gd name="connsiteY343" fmla="*/ 553952 h 3801771"/>
                  <a:gd name="connsiteX344" fmla="*/ 99060 w 2804160"/>
                  <a:gd name="connsiteY344" fmla="*/ 538712 h 3801771"/>
                  <a:gd name="connsiteX345" fmla="*/ 76200 w 2804160"/>
                  <a:gd name="connsiteY345" fmla="*/ 523472 h 3801771"/>
                  <a:gd name="connsiteX346" fmla="*/ 68580 w 2804160"/>
                  <a:gd name="connsiteY346" fmla="*/ 492992 h 3801771"/>
                  <a:gd name="connsiteX347" fmla="*/ 91440 w 2804160"/>
                  <a:gd name="connsiteY347" fmla="*/ 355832 h 3801771"/>
                  <a:gd name="connsiteX348" fmla="*/ 99060 w 2804160"/>
                  <a:gd name="connsiteY348" fmla="*/ 332972 h 3801771"/>
                  <a:gd name="connsiteX349" fmla="*/ 167640 w 2804160"/>
                  <a:gd name="connsiteY349" fmla="*/ 279632 h 3801771"/>
                  <a:gd name="connsiteX350" fmla="*/ 213360 w 2804160"/>
                  <a:gd name="connsiteY350" fmla="*/ 249152 h 3801771"/>
                  <a:gd name="connsiteX351" fmla="*/ 236220 w 2804160"/>
                  <a:gd name="connsiteY351" fmla="*/ 233912 h 3801771"/>
                  <a:gd name="connsiteX352" fmla="*/ 266700 w 2804160"/>
                  <a:gd name="connsiteY352" fmla="*/ 180572 h 3801771"/>
                  <a:gd name="connsiteX353" fmla="*/ 304800 w 2804160"/>
                  <a:gd name="connsiteY353" fmla="*/ 150092 h 3801771"/>
                  <a:gd name="connsiteX354" fmla="*/ 320040 w 2804160"/>
                  <a:gd name="connsiteY354" fmla="*/ 127232 h 3801771"/>
                  <a:gd name="connsiteX355" fmla="*/ 297180 w 2804160"/>
                  <a:gd name="connsiteY355" fmla="*/ 111992 h 3801771"/>
                  <a:gd name="connsiteX356" fmla="*/ 259080 w 2804160"/>
                  <a:gd name="connsiteY356" fmla="*/ 96752 h 3801771"/>
                  <a:gd name="connsiteX357" fmla="*/ 228600 w 2804160"/>
                  <a:gd name="connsiteY357" fmla="*/ 89132 h 3801771"/>
                  <a:gd name="connsiteX358" fmla="*/ 251460 w 2804160"/>
                  <a:gd name="connsiteY358" fmla="*/ 5312 h 380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</a:cxnLst>
                <a:rect l="l" t="t" r="r" b="b"/>
                <a:pathLst>
                  <a:path w="2804160" h="3801771">
                    <a:moveTo>
                      <a:pt x="251460" y="5312"/>
                    </a:moveTo>
                    <a:cubicBezTo>
                      <a:pt x="261620" y="-7388"/>
                      <a:pt x="278784" y="5748"/>
                      <a:pt x="289560" y="12932"/>
                    </a:cubicBezTo>
                    <a:cubicBezTo>
                      <a:pt x="296243" y="17387"/>
                      <a:pt x="293588" y="28608"/>
                      <a:pt x="297180" y="35792"/>
                    </a:cubicBezTo>
                    <a:cubicBezTo>
                      <a:pt x="301276" y="43983"/>
                      <a:pt x="305269" y="52931"/>
                      <a:pt x="312420" y="58652"/>
                    </a:cubicBezTo>
                    <a:cubicBezTo>
                      <a:pt x="318692" y="63670"/>
                      <a:pt x="328096" y="62680"/>
                      <a:pt x="335280" y="66272"/>
                    </a:cubicBezTo>
                    <a:cubicBezTo>
                      <a:pt x="343471" y="70368"/>
                      <a:pt x="350520" y="76432"/>
                      <a:pt x="358140" y="81512"/>
                    </a:cubicBezTo>
                    <a:cubicBezTo>
                      <a:pt x="363220" y="89132"/>
                      <a:pt x="367517" y="97337"/>
                      <a:pt x="373380" y="104372"/>
                    </a:cubicBezTo>
                    <a:cubicBezTo>
                      <a:pt x="380279" y="112651"/>
                      <a:pt x="390262" y="118266"/>
                      <a:pt x="396240" y="127232"/>
                    </a:cubicBezTo>
                    <a:cubicBezTo>
                      <a:pt x="425685" y="171399"/>
                      <a:pt x="375595" y="131248"/>
                      <a:pt x="426720" y="165332"/>
                    </a:cubicBezTo>
                    <a:cubicBezTo>
                      <a:pt x="431800" y="172952"/>
                      <a:pt x="435484" y="181716"/>
                      <a:pt x="441960" y="188192"/>
                    </a:cubicBezTo>
                    <a:cubicBezTo>
                      <a:pt x="456732" y="202964"/>
                      <a:pt x="469087" y="204854"/>
                      <a:pt x="487680" y="211052"/>
                    </a:cubicBezTo>
                    <a:cubicBezTo>
                      <a:pt x="495300" y="218672"/>
                      <a:pt x="499830" y="235102"/>
                      <a:pt x="510540" y="233912"/>
                    </a:cubicBezTo>
                    <a:cubicBezTo>
                      <a:pt x="528744" y="231889"/>
                      <a:pt x="556260" y="203432"/>
                      <a:pt x="556260" y="203432"/>
                    </a:cubicBezTo>
                    <a:cubicBezTo>
                      <a:pt x="566420" y="205972"/>
                      <a:pt x="577647" y="205856"/>
                      <a:pt x="586740" y="211052"/>
                    </a:cubicBezTo>
                    <a:cubicBezTo>
                      <a:pt x="596096" y="216399"/>
                      <a:pt x="598824" y="233912"/>
                      <a:pt x="609600" y="233912"/>
                    </a:cubicBezTo>
                    <a:cubicBezTo>
                      <a:pt x="617632" y="233912"/>
                      <a:pt x="605572" y="218236"/>
                      <a:pt x="601980" y="211052"/>
                    </a:cubicBezTo>
                    <a:cubicBezTo>
                      <a:pt x="597884" y="202861"/>
                      <a:pt x="590836" y="196383"/>
                      <a:pt x="586740" y="188192"/>
                    </a:cubicBezTo>
                    <a:cubicBezTo>
                      <a:pt x="555192" y="125096"/>
                      <a:pt x="607556" y="207986"/>
                      <a:pt x="563880" y="142472"/>
                    </a:cubicBezTo>
                    <a:cubicBezTo>
                      <a:pt x="566420" y="129772"/>
                      <a:pt x="560255" y="110798"/>
                      <a:pt x="571500" y="104372"/>
                    </a:cubicBezTo>
                    <a:cubicBezTo>
                      <a:pt x="620649" y="76287"/>
                      <a:pt x="611972" y="121193"/>
                      <a:pt x="632460" y="134852"/>
                    </a:cubicBezTo>
                    <a:cubicBezTo>
                      <a:pt x="641174" y="140661"/>
                      <a:pt x="652780" y="139932"/>
                      <a:pt x="662940" y="142472"/>
                    </a:cubicBezTo>
                    <a:cubicBezTo>
                      <a:pt x="714565" y="194097"/>
                      <a:pt x="678831" y="148327"/>
                      <a:pt x="693420" y="279632"/>
                    </a:cubicBezTo>
                    <a:cubicBezTo>
                      <a:pt x="694969" y="293576"/>
                      <a:pt x="706808" y="315880"/>
                      <a:pt x="716280" y="325352"/>
                    </a:cubicBezTo>
                    <a:cubicBezTo>
                      <a:pt x="725123" y="334195"/>
                      <a:pt x="760058" y="352246"/>
                      <a:pt x="769620" y="355832"/>
                    </a:cubicBezTo>
                    <a:cubicBezTo>
                      <a:pt x="779426" y="359509"/>
                      <a:pt x="789940" y="360912"/>
                      <a:pt x="800100" y="363452"/>
                    </a:cubicBezTo>
                    <a:cubicBezTo>
                      <a:pt x="807720" y="368532"/>
                      <a:pt x="814769" y="374596"/>
                      <a:pt x="822960" y="378692"/>
                    </a:cubicBezTo>
                    <a:cubicBezTo>
                      <a:pt x="840378" y="387401"/>
                      <a:pt x="866530" y="389585"/>
                      <a:pt x="883920" y="393932"/>
                    </a:cubicBezTo>
                    <a:cubicBezTo>
                      <a:pt x="891712" y="395880"/>
                      <a:pt x="899160" y="399012"/>
                      <a:pt x="906780" y="401552"/>
                    </a:cubicBezTo>
                    <a:cubicBezTo>
                      <a:pt x="924560" y="399012"/>
                      <a:pt x="946095" y="405152"/>
                      <a:pt x="960120" y="393932"/>
                    </a:cubicBezTo>
                    <a:cubicBezTo>
                      <a:pt x="967271" y="388211"/>
                      <a:pt x="945891" y="380174"/>
                      <a:pt x="944880" y="371072"/>
                    </a:cubicBezTo>
                    <a:cubicBezTo>
                      <a:pt x="940184" y="328810"/>
                      <a:pt x="951401" y="326451"/>
                      <a:pt x="975360" y="302492"/>
                    </a:cubicBezTo>
                    <a:cubicBezTo>
                      <a:pt x="993140" y="249152"/>
                      <a:pt x="975360" y="261852"/>
                      <a:pt x="1013460" y="249152"/>
                    </a:cubicBezTo>
                    <a:cubicBezTo>
                      <a:pt x="1018540" y="256772"/>
                      <a:pt x="1024604" y="263821"/>
                      <a:pt x="1028700" y="272012"/>
                    </a:cubicBezTo>
                    <a:cubicBezTo>
                      <a:pt x="1032292" y="279196"/>
                      <a:pt x="1032419" y="287851"/>
                      <a:pt x="1036320" y="294872"/>
                    </a:cubicBezTo>
                    <a:cubicBezTo>
                      <a:pt x="1045215" y="310883"/>
                      <a:pt x="1056640" y="325352"/>
                      <a:pt x="1066800" y="340592"/>
                    </a:cubicBezTo>
                    <a:cubicBezTo>
                      <a:pt x="1071880" y="348212"/>
                      <a:pt x="1079144" y="354764"/>
                      <a:pt x="1082040" y="363452"/>
                    </a:cubicBezTo>
                    <a:cubicBezTo>
                      <a:pt x="1084580" y="371072"/>
                      <a:pt x="1087453" y="378589"/>
                      <a:pt x="1089660" y="386312"/>
                    </a:cubicBezTo>
                    <a:cubicBezTo>
                      <a:pt x="1092915" y="397705"/>
                      <a:pt x="1098810" y="427472"/>
                      <a:pt x="1104900" y="439652"/>
                    </a:cubicBezTo>
                    <a:cubicBezTo>
                      <a:pt x="1108996" y="447843"/>
                      <a:pt x="1115060" y="454892"/>
                      <a:pt x="1120140" y="462512"/>
                    </a:cubicBezTo>
                    <a:cubicBezTo>
                      <a:pt x="1117600" y="477752"/>
                      <a:pt x="1113273" y="492800"/>
                      <a:pt x="1112520" y="508232"/>
                    </a:cubicBezTo>
                    <a:cubicBezTo>
                      <a:pt x="1098624" y="793109"/>
                      <a:pt x="1154852" y="700003"/>
                      <a:pt x="1089660" y="797792"/>
                    </a:cubicBezTo>
                    <a:cubicBezTo>
                      <a:pt x="1092200" y="810492"/>
                      <a:pt x="1090096" y="825116"/>
                      <a:pt x="1097280" y="835892"/>
                    </a:cubicBezTo>
                    <a:cubicBezTo>
                      <a:pt x="1101735" y="842575"/>
                      <a:pt x="1112956" y="839920"/>
                      <a:pt x="1120140" y="843512"/>
                    </a:cubicBezTo>
                    <a:cubicBezTo>
                      <a:pt x="1177772" y="872328"/>
                      <a:pt x="1094261" y="852660"/>
                      <a:pt x="1203960" y="866372"/>
                    </a:cubicBezTo>
                    <a:cubicBezTo>
                      <a:pt x="1287330" y="894162"/>
                      <a:pt x="1161050" y="849841"/>
                      <a:pt x="1249680" y="889232"/>
                    </a:cubicBezTo>
                    <a:cubicBezTo>
                      <a:pt x="1273532" y="899833"/>
                      <a:pt x="1300548" y="905759"/>
                      <a:pt x="1325880" y="912092"/>
                    </a:cubicBezTo>
                    <a:cubicBezTo>
                      <a:pt x="1333500" y="917172"/>
                      <a:pt x="1340371" y="923613"/>
                      <a:pt x="1348740" y="927332"/>
                    </a:cubicBezTo>
                    <a:cubicBezTo>
                      <a:pt x="1386043" y="943911"/>
                      <a:pt x="1390840" y="939962"/>
                      <a:pt x="1424940" y="950192"/>
                    </a:cubicBezTo>
                    <a:cubicBezTo>
                      <a:pt x="1440327" y="954808"/>
                      <a:pt x="1470660" y="965432"/>
                      <a:pt x="1470660" y="965432"/>
                    </a:cubicBezTo>
                    <a:cubicBezTo>
                      <a:pt x="1493520" y="962892"/>
                      <a:pt x="1516686" y="962323"/>
                      <a:pt x="1539240" y="957812"/>
                    </a:cubicBezTo>
                    <a:cubicBezTo>
                      <a:pt x="1554992" y="954662"/>
                      <a:pt x="1569720" y="947652"/>
                      <a:pt x="1584960" y="942572"/>
                    </a:cubicBezTo>
                    <a:lnTo>
                      <a:pt x="1607820" y="934952"/>
                    </a:lnTo>
                    <a:cubicBezTo>
                      <a:pt x="1629549" y="937366"/>
                      <a:pt x="1673728" y="937426"/>
                      <a:pt x="1699260" y="950192"/>
                    </a:cubicBezTo>
                    <a:cubicBezTo>
                      <a:pt x="1707451" y="954288"/>
                      <a:pt x="1714500" y="960352"/>
                      <a:pt x="1722120" y="965432"/>
                    </a:cubicBezTo>
                    <a:lnTo>
                      <a:pt x="1844040" y="957812"/>
                    </a:lnTo>
                    <a:cubicBezTo>
                      <a:pt x="1877079" y="955533"/>
                      <a:pt x="1909982" y="950192"/>
                      <a:pt x="1943100" y="950192"/>
                    </a:cubicBezTo>
                    <a:cubicBezTo>
                      <a:pt x="2011727" y="950192"/>
                      <a:pt x="2080260" y="955272"/>
                      <a:pt x="2148840" y="957812"/>
                    </a:cubicBezTo>
                    <a:cubicBezTo>
                      <a:pt x="2176942" y="967179"/>
                      <a:pt x="2175183" y="970794"/>
                      <a:pt x="2209800" y="957812"/>
                    </a:cubicBezTo>
                    <a:cubicBezTo>
                      <a:pt x="2218375" y="954596"/>
                      <a:pt x="2223562" y="943622"/>
                      <a:pt x="2232660" y="942572"/>
                    </a:cubicBezTo>
                    <a:cubicBezTo>
                      <a:pt x="2290750" y="935869"/>
                      <a:pt x="2349500" y="937492"/>
                      <a:pt x="2407920" y="934952"/>
                    </a:cubicBezTo>
                    <a:cubicBezTo>
                      <a:pt x="2423160" y="937492"/>
                      <a:pt x="2438490" y="939542"/>
                      <a:pt x="2453640" y="942572"/>
                    </a:cubicBezTo>
                    <a:cubicBezTo>
                      <a:pt x="2477560" y="947356"/>
                      <a:pt x="2485192" y="950549"/>
                      <a:pt x="2506980" y="957812"/>
                    </a:cubicBezTo>
                    <a:cubicBezTo>
                      <a:pt x="2512060" y="965432"/>
                      <a:pt x="2515328" y="974641"/>
                      <a:pt x="2522220" y="980672"/>
                    </a:cubicBezTo>
                    <a:cubicBezTo>
                      <a:pt x="2558509" y="1012425"/>
                      <a:pt x="2560545" y="1009303"/>
                      <a:pt x="2598420" y="1018772"/>
                    </a:cubicBezTo>
                    <a:cubicBezTo>
                      <a:pt x="2642096" y="1084286"/>
                      <a:pt x="2583940" y="1007188"/>
                      <a:pt x="2636520" y="1049252"/>
                    </a:cubicBezTo>
                    <a:cubicBezTo>
                      <a:pt x="2643671" y="1054973"/>
                      <a:pt x="2647216" y="1064161"/>
                      <a:pt x="2651760" y="1072112"/>
                    </a:cubicBezTo>
                    <a:cubicBezTo>
                      <a:pt x="2666826" y="1098477"/>
                      <a:pt x="2666071" y="1099805"/>
                      <a:pt x="2674620" y="1125452"/>
                    </a:cubicBezTo>
                    <a:cubicBezTo>
                      <a:pt x="2672080" y="1133072"/>
                      <a:pt x="2674841" y="1146570"/>
                      <a:pt x="2667000" y="1148312"/>
                    </a:cubicBezTo>
                    <a:cubicBezTo>
                      <a:pt x="2641151" y="1154056"/>
                      <a:pt x="2608569" y="1141535"/>
                      <a:pt x="2583180" y="1133072"/>
                    </a:cubicBezTo>
                    <a:cubicBezTo>
                      <a:pt x="2494698" y="1147819"/>
                      <a:pt x="2540914" y="1132788"/>
                      <a:pt x="2560320" y="1148312"/>
                    </a:cubicBezTo>
                    <a:cubicBezTo>
                      <a:pt x="2567471" y="1154033"/>
                      <a:pt x="2570480" y="1163552"/>
                      <a:pt x="2575560" y="1171172"/>
                    </a:cubicBezTo>
                    <a:cubicBezTo>
                      <a:pt x="2558401" y="1274129"/>
                      <a:pt x="2581272" y="1175464"/>
                      <a:pt x="2552700" y="1239752"/>
                    </a:cubicBezTo>
                    <a:cubicBezTo>
                      <a:pt x="2546176" y="1254432"/>
                      <a:pt x="2537460" y="1285472"/>
                      <a:pt x="2537460" y="1285472"/>
                    </a:cubicBezTo>
                    <a:cubicBezTo>
                      <a:pt x="2535098" y="1302006"/>
                      <a:pt x="2531033" y="1360479"/>
                      <a:pt x="2514600" y="1376912"/>
                    </a:cubicBezTo>
                    <a:cubicBezTo>
                      <a:pt x="2507195" y="1384317"/>
                      <a:pt x="2494280" y="1381992"/>
                      <a:pt x="2484120" y="1384532"/>
                    </a:cubicBezTo>
                    <a:cubicBezTo>
                      <a:pt x="2490303" y="1403082"/>
                      <a:pt x="2499879" y="1418173"/>
                      <a:pt x="2484120" y="1437872"/>
                    </a:cubicBezTo>
                    <a:cubicBezTo>
                      <a:pt x="2479102" y="1444144"/>
                      <a:pt x="2468444" y="1441900"/>
                      <a:pt x="2461260" y="1445492"/>
                    </a:cubicBezTo>
                    <a:cubicBezTo>
                      <a:pt x="2403628" y="1474308"/>
                      <a:pt x="2487139" y="1454640"/>
                      <a:pt x="2377440" y="1468352"/>
                    </a:cubicBezTo>
                    <a:cubicBezTo>
                      <a:pt x="2374900" y="1475972"/>
                      <a:pt x="2371626" y="1483386"/>
                      <a:pt x="2369820" y="1491212"/>
                    </a:cubicBezTo>
                    <a:cubicBezTo>
                      <a:pt x="2363995" y="1516452"/>
                      <a:pt x="2362198" y="1542654"/>
                      <a:pt x="2354580" y="1567412"/>
                    </a:cubicBezTo>
                    <a:cubicBezTo>
                      <a:pt x="2351887" y="1576165"/>
                      <a:pt x="2343059" y="1581903"/>
                      <a:pt x="2339340" y="1590272"/>
                    </a:cubicBezTo>
                    <a:cubicBezTo>
                      <a:pt x="2332816" y="1604952"/>
                      <a:pt x="2324100" y="1635992"/>
                      <a:pt x="2324100" y="1635992"/>
                    </a:cubicBezTo>
                    <a:cubicBezTo>
                      <a:pt x="2316480" y="1628372"/>
                      <a:pt x="2308139" y="1621411"/>
                      <a:pt x="2301240" y="1613132"/>
                    </a:cubicBezTo>
                    <a:cubicBezTo>
                      <a:pt x="2295377" y="1606097"/>
                      <a:pt x="2293766" y="1595126"/>
                      <a:pt x="2286000" y="1590272"/>
                    </a:cubicBezTo>
                    <a:cubicBezTo>
                      <a:pt x="2272377" y="1581758"/>
                      <a:pt x="2240280" y="1575032"/>
                      <a:pt x="2240280" y="1575032"/>
                    </a:cubicBezTo>
                    <a:cubicBezTo>
                      <a:pt x="2237740" y="1582652"/>
                      <a:pt x="2234867" y="1590169"/>
                      <a:pt x="2232660" y="1597892"/>
                    </a:cubicBezTo>
                    <a:cubicBezTo>
                      <a:pt x="2229783" y="1607962"/>
                      <a:pt x="2234407" y="1623688"/>
                      <a:pt x="2225040" y="1628372"/>
                    </a:cubicBezTo>
                    <a:cubicBezTo>
                      <a:pt x="2216849" y="1632468"/>
                      <a:pt x="2209800" y="1618212"/>
                      <a:pt x="2202180" y="1613132"/>
                    </a:cubicBezTo>
                    <a:cubicBezTo>
                      <a:pt x="2199640" y="1605512"/>
                      <a:pt x="2202352" y="1588324"/>
                      <a:pt x="2194560" y="1590272"/>
                    </a:cubicBezTo>
                    <a:cubicBezTo>
                      <a:pt x="2173502" y="1595536"/>
                      <a:pt x="2171528" y="1628715"/>
                      <a:pt x="2164080" y="1643612"/>
                    </a:cubicBezTo>
                    <a:cubicBezTo>
                      <a:pt x="2159984" y="1651803"/>
                      <a:pt x="2153920" y="1658852"/>
                      <a:pt x="2148840" y="1666472"/>
                    </a:cubicBezTo>
                    <a:cubicBezTo>
                      <a:pt x="2132017" y="1664603"/>
                      <a:pt x="2066422" y="1650298"/>
                      <a:pt x="2042160" y="1666472"/>
                    </a:cubicBezTo>
                    <a:cubicBezTo>
                      <a:pt x="2035477" y="1670927"/>
                      <a:pt x="2038132" y="1682148"/>
                      <a:pt x="2034540" y="1689332"/>
                    </a:cubicBezTo>
                    <a:cubicBezTo>
                      <a:pt x="2030444" y="1697523"/>
                      <a:pt x="2023396" y="1704001"/>
                      <a:pt x="2019300" y="1712192"/>
                    </a:cubicBezTo>
                    <a:cubicBezTo>
                      <a:pt x="2015708" y="1719376"/>
                      <a:pt x="2016698" y="1728780"/>
                      <a:pt x="2011680" y="1735052"/>
                    </a:cubicBezTo>
                    <a:cubicBezTo>
                      <a:pt x="1998524" y="1751497"/>
                      <a:pt x="1976643" y="1753336"/>
                      <a:pt x="1958340" y="1757912"/>
                    </a:cubicBezTo>
                    <a:cubicBezTo>
                      <a:pt x="1955800" y="1775692"/>
                      <a:pt x="1955881" y="1794049"/>
                      <a:pt x="1950720" y="1811252"/>
                    </a:cubicBezTo>
                    <a:cubicBezTo>
                      <a:pt x="1948088" y="1820024"/>
                      <a:pt x="1940803" y="1826660"/>
                      <a:pt x="1935480" y="1834112"/>
                    </a:cubicBezTo>
                    <a:cubicBezTo>
                      <a:pt x="1888222" y="1900273"/>
                      <a:pt x="1933296" y="1833578"/>
                      <a:pt x="1897380" y="1887452"/>
                    </a:cubicBezTo>
                    <a:cubicBezTo>
                      <a:pt x="1899920" y="1895072"/>
                      <a:pt x="1899320" y="1904632"/>
                      <a:pt x="1905000" y="1910312"/>
                    </a:cubicBezTo>
                    <a:cubicBezTo>
                      <a:pt x="1930400" y="1935712"/>
                      <a:pt x="1935480" y="1895072"/>
                      <a:pt x="1920240" y="1940792"/>
                    </a:cubicBezTo>
                    <a:cubicBezTo>
                      <a:pt x="1939393" y="1998251"/>
                      <a:pt x="1911329" y="1929653"/>
                      <a:pt x="1950720" y="1978892"/>
                    </a:cubicBezTo>
                    <a:cubicBezTo>
                      <a:pt x="1955738" y="1985164"/>
                      <a:pt x="1954748" y="1994568"/>
                      <a:pt x="1958340" y="2001752"/>
                    </a:cubicBezTo>
                    <a:cubicBezTo>
                      <a:pt x="1962436" y="2009943"/>
                      <a:pt x="1968500" y="2016992"/>
                      <a:pt x="1973580" y="2024612"/>
                    </a:cubicBezTo>
                    <a:cubicBezTo>
                      <a:pt x="1976120" y="2034772"/>
                      <a:pt x="1977075" y="2045466"/>
                      <a:pt x="1981200" y="2055092"/>
                    </a:cubicBezTo>
                    <a:cubicBezTo>
                      <a:pt x="1984808" y="2063510"/>
                      <a:pt x="1993808" y="2069180"/>
                      <a:pt x="1996440" y="2077952"/>
                    </a:cubicBezTo>
                    <a:cubicBezTo>
                      <a:pt x="2004262" y="2104025"/>
                      <a:pt x="2010946" y="2224114"/>
                      <a:pt x="2011680" y="2230352"/>
                    </a:cubicBezTo>
                    <a:cubicBezTo>
                      <a:pt x="2012904" y="2240753"/>
                      <a:pt x="2017246" y="2250563"/>
                      <a:pt x="2019300" y="2260832"/>
                    </a:cubicBezTo>
                    <a:cubicBezTo>
                      <a:pt x="2022330" y="2275982"/>
                      <a:pt x="2024380" y="2291312"/>
                      <a:pt x="2026920" y="2306552"/>
                    </a:cubicBezTo>
                    <a:cubicBezTo>
                      <a:pt x="2029460" y="2283692"/>
                      <a:pt x="2023635" y="2258223"/>
                      <a:pt x="2034540" y="2237972"/>
                    </a:cubicBezTo>
                    <a:cubicBezTo>
                      <a:pt x="2043224" y="2221845"/>
                      <a:pt x="2080260" y="2207492"/>
                      <a:pt x="2080260" y="2207492"/>
                    </a:cubicBezTo>
                    <a:cubicBezTo>
                      <a:pt x="2090420" y="2210032"/>
                      <a:pt x="2102562" y="2208570"/>
                      <a:pt x="2110740" y="2215112"/>
                    </a:cubicBezTo>
                    <a:cubicBezTo>
                      <a:pt x="2117012" y="2220130"/>
                      <a:pt x="2117139" y="2230033"/>
                      <a:pt x="2118360" y="2237972"/>
                    </a:cubicBezTo>
                    <a:cubicBezTo>
                      <a:pt x="2122242" y="2263202"/>
                      <a:pt x="2120240" y="2289299"/>
                      <a:pt x="2125980" y="2314172"/>
                    </a:cubicBezTo>
                    <a:cubicBezTo>
                      <a:pt x="2131599" y="2338523"/>
                      <a:pt x="2152777" y="2342811"/>
                      <a:pt x="2171700" y="2352272"/>
                    </a:cubicBezTo>
                    <a:cubicBezTo>
                      <a:pt x="2288456" y="2334310"/>
                      <a:pt x="2279841" y="2369389"/>
                      <a:pt x="2263140" y="2260832"/>
                    </a:cubicBezTo>
                    <a:cubicBezTo>
                      <a:pt x="2261919" y="2252893"/>
                      <a:pt x="2258060" y="2245592"/>
                      <a:pt x="2255520" y="2237972"/>
                    </a:cubicBezTo>
                    <a:cubicBezTo>
                      <a:pt x="2262547" y="2188781"/>
                      <a:pt x="2251710" y="2188442"/>
                      <a:pt x="2286000" y="2161772"/>
                    </a:cubicBezTo>
                    <a:cubicBezTo>
                      <a:pt x="2300458" y="2150527"/>
                      <a:pt x="2331720" y="2131292"/>
                      <a:pt x="2331720" y="2131292"/>
                    </a:cubicBezTo>
                    <a:cubicBezTo>
                      <a:pt x="2366655" y="2078889"/>
                      <a:pt x="2356408" y="2102948"/>
                      <a:pt x="2369820" y="2062712"/>
                    </a:cubicBezTo>
                    <a:cubicBezTo>
                      <a:pt x="2372360" y="2016992"/>
                      <a:pt x="2368007" y="1970360"/>
                      <a:pt x="2377440" y="1925552"/>
                    </a:cubicBezTo>
                    <a:cubicBezTo>
                      <a:pt x="2379095" y="1917692"/>
                      <a:pt x="2392377" y="1916612"/>
                      <a:pt x="2400300" y="1917932"/>
                    </a:cubicBezTo>
                    <a:cubicBezTo>
                      <a:pt x="2409333" y="1919438"/>
                      <a:pt x="2415540" y="1928092"/>
                      <a:pt x="2423160" y="1933172"/>
                    </a:cubicBezTo>
                    <a:cubicBezTo>
                      <a:pt x="2425931" y="1941485"/>
                      <a:pt x="2430549" y="1980739"/>
                      <a:pt x="2453640" y="1948412"/>
                    </a:cubicBezTo>
                    <a:cubicBezTo>
                      <a:pt x="2462977" y="1935340"/>
                      <a:pt x="2468880" y="1902692"/>
                      <a:pt x="2468880" y="1902692"/>
                    </a:cubicBezTo>
                    <a:cubicBezTo>
                      <a:pt x="2476500" y="1905232"/>
                      <a:pt x="2487285" y="1903629"/>
                      <a:pt x="2491740" y="1910312"/>
                    </a:cubicBezTo>
                    <a:cubicBezTo>
                      <a:pt x="2518490" y="1950437"/>
                      <a:pt x="2476186" y="1956137"/>
                      <a:pt x="2522220" y="1940792"/>
                    </a:cubicBezTo>
                    <a:cubicBezTo>
                      <a:pt x="2525020" y="1932393"/>
                      <a:pt x="2540587" y="1860602"/>
                      <a:pt x="2575560" y="1925552"/>
                    </a:cubicBezTo>
                    <a:cubicBezTo>
                      <a:pt x="2590061" y="1952482"/>
                      <a:pt x="2579138" y="1986675"/>
                      <a:pt x="2583180" y="2016992"/>
                    </a:cubicBezTo>
                    <a:cubicBezTo>
                      <a:pt x="2584242" y="2024954"/>
                      <a:pt x="2588260" y="2032232"/>
                      <a:pt x="2590800" y="2039852"/>
                    </a:cubicBezTo>
                    <a:cubicBezTo>
                      <a:pt x="2593340" y="2057632"/>
                      <a:pt x="2596437" y="2075341"/>
                      <a:pt x="2598420" y="2093192"/>
                    </a:cubicBezTo>
                    <a:cubicBezTo>
                      <a:pt x="2601518" y="2121076"/>
                      <a:pt x="2600162" y="2149580"/>
                      <a:pt x="2606040" y="2177012"/>
                    </a:cubicBezTo>
                    <a:cubicBezTo>
                      <a:pt x="2607959" y="2185967"/>
                      <a:pt x="2617184" y="2191681"/>
                      <a:pt x="2621280" y="2199872"/>
                    </a:cubicBezTo>
                    <a:cubicBezTo>
                      <a:pt x="2624872" y="2207056"/>
                      <a:pt x="2626360" y="2215112"/>
                      <a:pt x="2628900" y="2222732"/>
                    </a:cubicBezTo>
                    <a:cubicBezTo>
                      <a:pt x="2611439" y="2292577"/>
                      <a:pt x="2625278" y="2266264"/>
                      <a:pt x="2598420" y="2306552"/>
                    </a:cubicBezTo>
                    <a:cubicBezTo>
                      <a:pt x="2661179" y="2327472"/>
                      <a:pt x="2646412" y="2305889"/>
                      <a:pt x="2636520" y="2375132"/>
                    </a:cubicBezTo>
                    <a:cubicBezTo>
                      <a:pt x="2640238" y="2397441"/>
                      <a:pt x="2638775" y="2427228"/>
                      <a:pt x="2659380" y="2443712"/>
                    </a:cubicBezTo>
                    <a:cubicBezTo>
                      <a:pt x="2665652" y="2448730"/>
                      <a:pt x="2674620" y="2448792"/>
                      <a:pt x="2682240" y="2451332"/>
                    </a:cubicBezTo>
                    <a:cubicBezTo>
                      <a:pt x="2684780" y="2458952"/>
                      <a:pt x="2688285" y="2466316"/>
                      <a:pt x="2689860" y="2474192"/>
                    </a:cubicBezTo>
                    <a:cubicBezTo>
                      <a:pt x="2701667" y="2533226"/>
                      <a:pt x="2691546" y="2512833"/>
                      <a:pt x="2705100" y="2558012"/>
                    </a:cubicBezTo>
                    <a:cubicBezTo>
                      <a:pt x="2709716" y="2573399"/>
                      <a:pt x="2720340" y="2603732"/>
                      <a:pt x="2720340" y="2603732"/>
                    </a:cubicBezTo>
                    <a:cubicBezTo>
                      <a:pt x="2722880" y="2651992"/>
                      <a:pt x="2722623" y="2700481"/>
                      <a:pt x="2727960" y="2748512"/>
                    </a:cubicBezTo>
                    <a:cubicBezTo>
                      <a:pt x="2730273" y="2769329"/>
                      <a:pt x="2743200" y="2809472"/>
                      <a:pt x="2743200" y="2809472"/>
                    </a:cubicBezTo>
                    <a:cubicBezTo>
                      <a:pt x="2745740" y="2837412"/>
                      <a:pt x="2746852" y="2865519"/>
                      <a:pt x="2750820" y="2893292"/>
                    </a:cubicBezTo>
                    <a:cubicBezTo>
                      <a:pt x="2751956" y="2901243"/>
                      <a:pt x="2757219" y="2908213"/>
                      <a:pt x="2758440" y="2916152"/>
                    </a:cubicBezTo>
                    <a:cubicBezTo>
                      <a:pt x="2762322" y="2941382"/>
                      <a:pt x="2763520" y="2966952"/>
                      <a:pt x="2766060" y="2992352"/>
                    </a:cubicBezTo>
                    <a:cubicBezTo>
                      <a:pt x="2768600" y="3071092"/>
                      <a:pt x="2769186" y="3149919"/>
                      <a:pt x="2773680" y="3228572"/>
                    </a:cubicBezTo>
                    <a:cubicBezTo>
                      <a:pt x="2774277" y="3239028"/>
                      <a:pt x="2779106" y="3248812"/>
                      <a:pt x="2781300" y="3259052"/>
                    </a:cubicBezTo>
                    <a:cubicBezTo>
                      <a:pt x="2795003" y="3322997"/>
                      <a:pt x="2795006" y="3326048"/>
                      <a:pt x="2804160" y="3380972"/>
                    </a:cubicBezTo>
                    <a:cubicBezTo>
                      <a:pt x="2801620" y="3398752"/>
                      <a:pt x="2803834" y="3417899"/>
                      <a:pt x="2796540" y="3434312"/>
                    </a:cubicBezTo>
                    <a:cubicBezTo>
                      <a:pt x="2792821" y="3442681"/>
                      <a:pt x="2782049" y="3445833"/>
                      <a:pt x="2773680" y="3449552"/>
                    </a:cubicBezTo>
                    <a:cubicBezTo>
                      <a:pt x="2759000" y="3456076"/>
                      <a:pt x="2727960" y="3464792"/>
                      <a:pt x="2727960" y="3464792"/>
                    </a:cubicBezTo>
                    <a:cubicBezTo>
                      <a:pt x="2712745" y="3327861"/>
                      <a:pt x="2747491" y="3438899"/>
                      <a:pt x="2667000" y="3388592"/>
                    </a:cubicBezTo>
                    <a:cubicBezTo>
                      <a:pt x="2658119" y="3383041"/>
                      <a:pt x="2665922" y="3366290"/>
                      <a:pt x="2659380" y="3358112"/>
                    </a:cubicBezTo>
                    <a:cubicBezTo>
                      <a:pt x="2654362" y="3351840"/>
                      <a:pt x="2644140" y="3353032"/>
                      <a:pt x="2636520" y="3350492"/>
                    </a:cubicBezTo>
                    <a:cubicBezTo>
                      <a:pt x="2616200" y="3353032"/>
                      <a:pt x="2592599" y="3346753"/>
                      <a:pt x="2575560" y="3358112"/>
                    </a:cubicBezTo>
                    <a:cubicBezTo>
                      <a:pt x="2564784" y="3365296"/>
                      <a:pt x="2574366" y="3384967"/>
                      <a:pt x="2567940" y="3396212"/>
                    </a:cubicBezTo>
                    <a:cubicBezTo>
                      <a:pt x="2563396" y="3404163"/>
                      <a:pt x="2552115" y="3405589"/>
                      <a:pt x="2545080" y="3411452"/>
                    </a:cubicBezTo>
                    <a:cubicBezTo>
                      <a:pt x="2536801" y="3418351"/>
                      <a:pt x="2529840" y="3426692"/>
                      <a:pt x="2522220" y="3434312"/>
                    </a:cubicBezTo>
                    <a:cubicBezTo>
                      <a:pt x="2504084" y="3488720"/>
                      <a:pt x="2515891" y="3466666"/>
                      <a:pt x="2491740" y="3502892"/>
                    </a:cubicBezTo>
                    <a:cubicBezTo>
                      <a:pt x="2499360" y="3507972"/>
                      <a:pt x="2508124" y="3511656"/>
                      <a:pt x="2514600" y="3518132"/>
                    </a:cubicBezTo>
                    <a:cubicBezTo>
                      <a:pt x="2521076" y="3524608"/>
                      <a:pt x="2523977" y="3533957"/>
                      <a:pt x="2529840" y="3540992"/>
                    </a:cubicBezTo>
                    <a:cubicBezTo>
                      <a:pt x="2536739" y="3549271"/>
                      <a:pt x="2545080" y="3556232"/>
                      <a:pt x="2552700" y="3563852"/>
                    </a:cubicBezTo>
                    <a:cubicBezTo>
                      <a:pt x="2553030" y="3567815"/>
                      <a:pt x="2555177" y="3680629"/>
                      <a:pt x="2575560" y="3701012"/>
                    </a:cubicBezTo>
                    <a:lnTo>
                      <a:pt x="2598420" y="3723872"/>
                    </a:lnTo>
                    <a:cubicBezTo>
                      <a:pt x="2593340" y="3749272"/>
                      <a:pt x="2596031" y="3777582"/>
                      <a:pt x="2583180" y="3800072"/>
                    </a:cubicBezTo>
                    <a:cubicBezTo>
                      <a:pt x="2578636" y="3808023"/>
                      <a:pt x="2570572" y="3785984"/>
                      <a:pt x="2567940" y="3777212"/>
                    </a:cubicBezTo>
                    <a:cubicBezTo>
                      <a:pt x="2562779" y="3760009"/>
                      <a:pt x="2565481" y="3741075"/>
                      <a:pt x="2560320" y="3723872"/>
                    </a:cubicBezTo>
                    <a:cubicBezTo>
                      <a:pt x="2553970" y="3702705"/>
                      <a:pt x="2538730" y="3696779"/>
                      <a:pt x="2522220" y="3685772"/>
                    </a:cubicBezTo>
                    <a:cubicBezTo>
                      <a:pt x="2516544" y="3668743"/>
                      <a:pt x="2508788" y="3632109"/>
                      <a:pt x="2491740" y="3617192"/>
                    </a:cubicBezTo>
                    <a:cubicBezTo>
                      <a:pt x="2477956" y="3605131"/>
                      <a:pt x="2446020" y="3586712"/>
                      <a:pt x="2446020" y="3586712"/>
                    </a:cubicBezTo>
                    <a:cubicBezTo>
                      <a:pt x="2409335" y="3531684"/>
                      <a:pt x="2437932" y="3582737"/>
                      <a:pt x="2423160" y="3457172"/>
                    </a:cubicBezTo>
                    <a:cubicBezTo>
                      <a:pt x="2422222" y="3449195"/>
                      <a:pt x="2417282" y="3442153"/>
                      <a:pt x="2415540" y="3434312"/>
                    </a:cubicBezTo>
                    <a:cubicBezTo>
                      <a:pt x="2412188" y="3419230"/>
                      <a:pt x="2414195" y="3402711"/>
                      <a:pt x="2407920" y="3388592"/>
                    </a:cubicBezTo>
                    <a:cubicBezTo>
                      <a:pt x="2403543" y="3378744"/>
                      <a:pt x="2391324" y="3374501"/>
                      <a:pt x="2385060" y="3365732"/>
                    </a:cubicBezTo>
                    <a:cubicBezTo>
                      <a:pt x="2378458" y="3356489"/>
                      <a:pt x="2377852" y="3343284"/>
                      <a:pt x="2369820" y="3335252"/>
                    </a:cubicBezTo>
                    <a:cubicBezTo>
                      <a:pt x="2364140" y="3329572"/>
                      <a:pt x="2354144" y="3331224"/>
                      <a:pt x="2346960" y="3327632"/>
                    </a:cubicBezTo>
                    <a:cubicBezTo>
                      <a:pt x="2338769" y="3323536"/>
                      <a:pt x="2331720" y="3317472"/>
                      <a:pt x="2324100" y="3312392"/>
                    </a:cubicBezTo>
                    <a:cubicBezTo>
                      <a:pt x="2321560" y="3304772"/>
                      <a:pt x="2317418" y="3297509"/>
                      <a:pt x="2316480" y="3289532"/>
                    </a:cubicBezTo>
                    <a:cubicBezTo>
                      <a:pt x="2300095" y="3150263"/>
                      <a:pt x="2321979" y="3222210"/>
                      <a:pt x="2301240" y="3159992"/>
                    </a:cubicBezTo>
                    <a:cubicBezTo>
                      <a:pt x="2303780" y="3126972"/>
                      <a:pt x="2300327" y="3092931"/>
                      <a:pt x="2308860" y="3060932"/>
                    </a:cubicBezTo>
                    <a:cubicBezTo>
                      <a:pt x="2311220" y="3052083"/>
                      <a:pt x="2330891" y="3054812"/>
                      <a:pt x="2331720" y="3045692"/>
                    </a:cubicBezTo>
                    <a:cubicBezTo>
                      <a:pt x="2336325" y="2995037"/>
                      <a:pt x="2330409" y="2943763"/>
                      <a:pt x="2324100" y="2893292"/>
                    </a:cubicBezTo>
                    <a:cubicBezTo>
                      <a:pt x="2322691" y="2882020"/>
                      <a:pt x="2313335" y="2873253"/>
                      <a:pt x="2308860" y="2862812"/>
                    </a:cubicBezTo>
                    <a:cubicBezTo>
                      <a:pt x="2305696" y="2855429"/>
                      <a:pt x="2303447" y="2847675"/>
                      <a:pt x="2301240" y="2839952"/>
                    </a:cubicBezTo>
                    <a:cubicBezTo>
                      <a:pt x="2295915" y="2821316"/>
                      <a:pt x="2287434" y="2777333"/>
                      <a:pt x="2278380" y="2763752"/>
                    </a:cubicBezTo>
                    <a:lnTo>
                      <a:pt x="2247900" y="2718032"/>
                    </a:lnTo>
                    <a:lnTo>
                      <a:pt x="2217420" y="2672312"/>
                    </a:lnTo>
                    <a:cubicBezTo>
                      <a:pt x="2212340" y="2664692"/>
                      <a:pt x="2209800" y="2654532"/>
                      <a:pt x="2202180" y="2649452"/>
                    </a:cubicBezTo>
                    <a:cubicBezTo>
                      <a:pt x="2179703" y="2634467"/>
                      <a:pt x="2174795" y="2633354"/>
                      <a:pt x="2156460" y="2611352"/>
                    </a:cubicBezTo>
                    <a:cubicBezTo>
                      <a:pt x="2150597" y="2604317"/>
                      <a:pt x="2147180" y="2595445"/>
                      <a:pt x="2141220" y="2588492"/>
                    </a:cubicBezTo>
                    <a:cubicBezTo>
                      <a:pt x="2085786" y="2523819"/>
                      <a:pt x="2130488" y="2587633"/>
                      <a:pt x="2095500" y="2535152"/>
                    </a:cubicBezTo>
                    <a:cubicBezTo>
                      <a:pt x="2085340" y="2537692"/>
                      <a:pt x="2073734" y="2536963"/>
                      <a:pt x="2065020" y="2542772"/>
                    </a:cubicBezTo>
                    <a:cubicBezTo>
                      <a:pt x="2057400" y="2547852"/>
                      <a:pt x="2057546" y="2560778"/>
                      <a:pt x="2049780" y="2565632"/>
                    </a:cubicBezTo>
                    <a:cubicBezTo>
                      <a:pt x="2036157" y="2574146"/>
                      <a:pt x="2004060" y="2580872"/>
                      <a:pt x="2004060" y="2580872"/>
                    </a:cubicBezTo>
                    <a:cubicBezTo>
                      <a:pt x="1998980" y="2591032"/>
                      <a:pt x="1990426" y="2600107"/>
                      <a:pt x="1988820" y="2611352"/>
                    </a:cubicBezTo>
                    <a:cubicBezTo>
                      <a:pt x="1987684" y="2619303"/>
                      <a:pt x="1996440" y="2626180"/>
                      <a:pt x="1996440" y="2634212"/>
                    </a:cubicBezTo>
                    <a:cubicBezTo>
                      <a:pt x="1996440" y="2649662"/>
                      <a:pt x="1991360" y="2664692"/>
                      <a:pt x="1988820" y="2679932"/>
                    </a:cubicBezTo>
                    <a:cubicBezTo>
                      <a:pt x="1965960" y="2677392"/>
                      <a:pt x="1942554" y="2677890"/>
                      <a:pt x="1920240" y="2672312"/>
                    </a:cubicBezTo>
                    <a:cubicBezTo>
                      <a:pt x="1911355" y="2670091"/>
                      <a:pt x="1906506" y="2657833"/>
                      <a:pt x="1897380" y="2657072"/>
                    </a:cubicBezTo>
                    <a:cubicBezTo>
                      <a:pt x="1874459" y="2655162"/>
                      <a:pt x="1851660" y="2662152"/>
                      <a:pt x="1828800" y="2664692"/>
                    </a:cubicBezTo>
                    <a:cubicBezTo>
                      <a:pt x="1820021" y="2667618"/>
                      <a:pt x="1782419" y="2680802"/>
                      <a:pt x="1775460" y="2679932"/>
                    </a:cubicBezTo>
                    <a:cubicBezTo>
                      <a:pt x="1764188" y="2678523"/>
                      <a:pt x="1755140" y="2669772"/>
                      <a:pt x="1744980" y="2664692"/>
                    </a:cubicBezTo>
                    <a:cubicBezTo>
                      <a:pt x="1703229" y="2748194"/>
                      <a:pt x="1737617" y="2669103"/>
                      <a:pt x="1722120" y="2862812"/>
                    </a:cubicBezTo>
                    <a:cubicBezTo>
                      <a:pt x="1721479" y="2870819"/>
                      <a:pt x="1718092" y="2878488"/>
                      <a:pt x="1714500" y="2885672"/>
                    </a:cubicBezTo>
                    <a:cubicBezTo>
                      <a:pt x="1703891" y="2906890"/>
                      <a:pt x="1693252" y="2914540"/>
                      <a:pt x="1676400" y="2931392"/>
                    </a:cubicBezTo>
                    <a:cubicBezTo>
                      <a:pt x="1673860" y="2939012"/>
                      <a:pt x="1670893" y="2946503"/>
                      <a:pt x="1668780" y="2954252"/>
                    </a:cubicBezTo>
                    <a:cubicBezTo>
                      <a:pt x="1663269" y="2974459"/>
                      <a:pt x="1668351" y="3000401"/>
                      <a:pt x="1653540" y="3015212"/>
                    </a:cubicBezTo>
                    <a:lnTo>
                      <a:pt x="1630680" y="3038072"/>
                    </a:lnTo>
                    <a:cubicBezTo>
                      <a:pt x="1633220" y="3050772"/>
                      <a:pt x="1633752" y="3064045"/>
                      <a:pt x="1638300" y="3076172"/>
                    </a:cubicBezTo>
                    <a:cubicBezTo>
                      <a:pt x="1652516" y="3114082"/>
                      <a:pt x="1682365" y="3094391"/>
                      <a:pt x="1645920" y="3159992"/>
                    </a:cubicBezTo>
                    <a:cubicBezTo>
                      <a:pt x="1640834" y="3169147"/>
                      <a:pt x="1625600" y="3165072"/>
                      <a:pt x="1615440" y="3167612"/>
                    </a:cubicBezTo>
                    <a:cubicBezTo>
                      <a:pt x="1595120" y="3165072"/>
                      <a:pt x="1573493" y="3167597"/>
                      <a:pt x="1554480" y="3159992"/>
                    </a:cubicBezTo>
                    <a:cubicBezTo>
                      <a:pt x="1515713" y="3144485"/>
                      <a:pt x="1553415" y="3124405"/>
                      <a:pt x="1562100" y="3114272"/>
                    </a:cubicBezTo>
                    <a:cubicBezTo>
                      <a:pt x="1570365" y="3104629"/>
                      <a:pt x="1577340" y="3093952"/>
                      <a:pt x="1584960" y="3083792"/>
                    </a:cubicBezTo>
                    <a:cubicBezTo>
                      <a:pt x="1582420" y="3068552"/>
                      <a:pt x="1586992" y="3050137"/>
                      <a:pt x="1577340" y="3038072"/>
                    </a:cubicBezTo>
                    <a:cubicBezTo>
                      <a:pt x="1572322" y="3031800"/>
                      <a:pt x="1561163" y="3041237"/>
                      <a:pt x="1554480" y="3045692"/>
                    </a:cubicBezTo>
                    <a:cubicBezTo>
                      <a:pt x="1545514" y="3051670"/>
                      <a:pt x="1540586" y="3062574"/>
                      <a:pt x="1531620" y="3068552"/>
                    </a:cubicBezTo>
                    <a:cubicBezTo>
                      <a:pt x="1524769" y="3073120"/>
                      <a:pt x="1482726" y="3082522"/>
                      <a:pt x="1478280" y="3083792"/>
                    </a:cubicBezTo>
                    <a:cubicBezTo>
                      <a:pt x="1456908" y="3089898"/>
                      <a:pt x="1445260" y="3095041"/>
                      <a:pt x="1424940" y="3106652"/>
                    </a:cubicBezTo>
                    <a:cubicBezTo>
                      <a:pt x="1416989" y="3111196"/>
                      <a:pt x="1409700" y="3116812"/>
                      <a:pt x="1402080" y="3121892"/>
                    </a:cubicBezTo>
                    <a:cubicBezTo>
                      <a:pt x="1397000" y="3111732"/>
                      <a:pt x="1388446" y="3102657"/>
                      <a:pt x="1386840" y="3091412"/>
                    </a:cubicBezTo>
                    <a:cubicBezTo>
                      <a:pt x="1385704" y="3083461"/>
                      <a:pt x="1386428" y="3068552"/>
                      <a:pt x="1394460" y="3068552"/>
                    </a:cubicBezTo>
                    <a:cubicBezTo>
                      <a:pt x="1402492" y="3068552"/>
                      <a:pt x="1399540" y="3083792"/>
                      <a:pt x="1402080" y="3091412"/>
                    </a:cubicBezTo>
                    <a:cubicBezTo>
                      <a:pt x="1397000" y="3099032"/>
                      <a:pt x="1393316" y="3107796"/>
                      <a:pt x="1386840" y="3114272"/>
                    </a:cubicBezTo>
                    <a:cubicBezTo>
                      <a:pt x="1380364" y="3120748"/>
                      <a:pt x="1371931" y="3124968"/>
                      <a:pt x="1363980" y="3129512"/>
                    </a:cubicBezTo>
                    <a:cubicBezTo>
                      <a:pt x="1330005" y="3148926"/>
                      <a:pt x="1335415" y="3144369"/>
                      <a:pt x="1295400" y="3152372"/>
                    </a:cubicBezTo>
                    <a:cubicBezTo>
                      <a:pt x="1231130" y="3146529"/>
                      <a:pt x="1194821" y="3170650"/>
                      <a:pt x="1219200" y="3121892"/>
                    </a:cubicBezTo>
                    <a:cubicBezTo>
                      <a:pt x="1223296" y="3113701"/>
                      <a:pt x="1229360" y="3106652"/>
                      <a:pt x="1234440" y="3099032"/>
                    </a:cubicBezTo>
                    <a:cubicBezTo>
                      <a:pt x="1231900" y="3091412"/>
                      <a:pt x="1229027" y="3083895"/>
                      <a:pt x="1226820" y="3076172"/>
                    </a:cubicBezTo>
                    <a:cubicBezTo>
                      <a:pt x="1223943" y="3066102"/>
                      <a:pt x="1227722" y="3051779"/>
                      <a:pt x="1219200" y="3045692"/>
                    </a:cubicBezTo>
                    <a:cubicBezTo>
                      <a:pt x="1206628" y="3036712"/>
                      <a:pt x="1188720" y="3040612"/>
                      <a:pt x="1173480" y="3038072"/>
                    </a:cubicBezTo>
                    <a:cubicBezTo>
                      <a:pt x="1170940" y="3027912"/>
                      <a:pt x="1168737" y="3017662"/>
                      <a:pt x="1165860" y="3007592"/>
                    </a:cubicBezTo>
                    <a:cubicBezTo>
                      <a:pt x="1163653" y="2999869"/>
                      <a:pt x="1160353" y="2992481"/>
                      <a:pt x="1158240" y="2984732"/>
                    </a:cubicBezTo>
                    <a:cubicBezTo>
                      <a:pt x="1139333" y="2915407"/>
                      <a:pt x="1163530" y="2930615"/>
                      <a:pt x="1120140" y="2916152"/>
                    </a:cubicBezTo>
                    <a:cubicBezTo>
                      <a:pt x="1112520" y="2923772"/>
                      <a:pt x="1103258" y="2930046"/>
                      <a:pt x="1097280" y="2939012"/>
                    </a:cubicBezTo>
                    <a:cubicBezTo>
                      <a:pt x="1092825" y="2945695"/>
                      <a:pt x="1093252" y="2954688"/>
                      <a:pt x="1089660" y="2961872"/>
                    </a:cubicBezTo>
                    <a:cubicBezTo>
                      <a:pt x="1085564" y="2970063"/>
                      <a:pt x="1079500" y="2977112"/>
                      <a:pt x="1074420" y="2984732"/>
                    </a:cubicBezTo>
                    <a:cubicBezTo>
                      <a:pt x="1099629" y="3060360"/>
                      <a:pt x="1057334" y="2944833"/>
                      <a:pt x="1104900" y="3030452"/>
                    </a:cubicBezTo>
                    <a:cubicBezTo>
                      <a:pt x="1112702" y="3044495"/>
                      <a:pt x="1120140" y="3076172"/>
                      <a:pt x="1120140" y="3076172"/>
                    </a:cubicBezTo>
                    <a:cubicBezTo>
                      <a:pt x="1112520" y="3083792"/>
                      <a:pt x="1106919" y="3094213"/>
                      <a:pt x="1097280" y="3099032"/>
                    </a:cubicBezTo>
                    <a:cubicBezTo>
                      <a:pt x="1045787" y="3124779"/>
                      <a:pt x="1066697" y="3084100"/>
                      <a:pt x="1051560" y="3129512"/>
                    </a:cubicBezTo>
                    <a:cubicBezTo>
                      <a:pt x="1038860" y="3126972"/>
                      <a:pt x="1026025" y="3125033"/>
                      <a:pt x="1013460" y="3121892"/>
                    </a:cubicBezTo>
                    <a:cubicBezTo>
                      <a:pt x="1005668" y="3119944"/>
                      <a:pt x="996280" y="3108592"/>
                      <a:pt x="990600" y="3114272"/>
                    </a:cubicBezTo>
                    <a:cubicBezTo>
                      <a:pt x="975878" y="3128994"/>
                      <a:pt x="1020313" y="3151861"/>
                      <a:pt x="1021080" y="3152372"/>
                    </a:cubicBezTo>
                    <a:cubicBezTo>
                      <a:pt x="999447" y="3156699"/>
                      <a:pt x="948543" y="3167612"/>
                      <a:pt x="929640" y="3167612"/>
                    </a:cubicBezTo>
                    <a:cubicBezTo>
                      <a:pt x="921608" y="3167612"/>
                      <a:pt x="914400" y="3162532"/>
                      <a:pt x="906780" y="3159992"/>
                    </a:cubicBezTo>
                    <a:cubicBezTo>
                      <a:pt x="911860" y="3139672"/>
                      <a:pt x="920124" y="3119891"/>
                      <a:pt x="922020" y="3099032"/>
                    </a:cubicBezTo>
                    <a:cubicBezTo>
                      <a:pt x="922747" y="3091033"/>
                      <a:pt x="921584" y="3079764"/>
                      <a:pt x="914400" y="3076172"/>
                    </a:cubicBezTo>
                    <a:cubicBezTo>
                      <a:pt x="907216" y="3072580"/>
                      <a:pt x="899160" y="3081252"/>
                      <a:pt x="891540" y="3083792"/>
                    </a:cubicBezTo>
                    <a:cubicBezTo>
                      <a:pt x="886460" y="3091412"/>
                      <a:pt x="878710" y="3097817"/>
                      <a:pt x="876300" y="3106652"/>
                    </a:cubicBezTo>
                    <a:cubicBezTo>
                      <a:pt x="868832" y="3134035"/>
                      <a:pt x="879463" y="3169653"/>
                      <a:pt x="853440" y="3190472"/>
                    </a:cubicBezTo>
                    <a:cubicBezTo>
                      <a:pt x="847168" y="3195490"/>
                      <a:pt x="838200" y="3195552"/>
                      <a:pt x="830580" y="3198092"/>
                    </a:cubicBezTo>
                    <a:cubicBezTo>
                      <a:pt x="815340" y="3195552"/>
                      <a:pt x="795785" y="3201397"/>
                      <a:pt x="784860" y="3190472"/>
                    </a:cubicBezTo>
                    <a:cubicBezTo>
                      <a:pt x="777455" y="3183067"/>
                      <a:pt x="792480" y="3170465"/>
                      <a:pt x="792480" y="3159992"/>
                    </a:cubicBezTo>
                    <a:cubicBezTo>
                      <a:pt x="792480" y="3139514"/>
                      <a:pt x="787400" y="3119352"/>
                      <a:pt x="784860" y="3099032"/>
                    </a:cubicBezTo>
                    <a:cubicBezTo>
                      <a:pt x="766617" y="3126396"/>
                      <a:pt x="762153" y="3128749"/>
                      <a:pt x="754380" y="3167612"/>
                    </a:cubicBezTo>
                    <a:cubicBezTo>
                      <a:pt x="751840" y="3180312"/>
                      <a:pt x="749570" y="3193069"/>
                      <a:pt x="746760" y="3205712"/>
                    </a:cubicBezTo>
                    <a:cubicBezTo>
                      <a:pt x="744488" y="3215935"/>
                      <a:pt x="745682" y="3228014"/>
                      <a:pt x="739140" y="3236192"/>
                    </a:cubicBezTo>
                    <a:cubicBezTo>
                      <a:pt x="734122" y="3242464"/>
                      <a:pt x="723900" y="3241272"/>
                      <a:pt x="716280" y="3243812"/>
                    </a:cubicBezTo>
                    <a:cubicBezTo>
                      <a:pt x="698895" y="3238017"/>
                      <a:pt x="675275" y="3237287"/>
                      <a:pt x="685800" y="3205712"/>
                    </a:cubicBezTo>
                    <a:cubicBezTo>
                      <a:pt x="688696" y="3197024"/>
                      <a:pt x="701040" y="3195552"/>
                      <a:pt x="708660" y="3190472"/>
                    </a:cubicBezTo>
                    <a:cubicBezTo>
                      <a:pt x="704699" y="3166706"/>
                      <a:pt x="710834" y="3134954"/>
                      <a:pt x="678180" y="3129512"/>
                    </a:cubicBezTo>
                    <a:cubicBezTo>
                      <a:pt x="670257" y="3128192"/>
                      <a:pt x="662940" y="3134592"/>
                      <a:pt x="655320" y="3137132"/>
                    </a:cubicBezTo>
                    <a:cubicBezTo>
                      <a:pt x="652780" y="3154912"/>
                      <a:pt x="660400" y="3177772"/>
                      <a:pt x="647700" y="3190472"/>
                    </a:cubicBezTo>
                    <a:cubicBezTo>
                      <a:pt x="640080" y="3198092"/>
                      <a:pt x="630073" y="3177032"/>
                      <a:pt x="624840" y="3167612"/>
                    </a:cubicBezTo>
                    <a:cubicBezTo>
                      <a:pt x="617038" y="3153569"/>
                      <a:pt x="614680" y="3137132"/>
                      <a:pt x="609600" y="3121892"/>
                    </a:cubicBezTo>
                    <a:lnTo>
                      <a:pt x="601980" y="3099032"/>
                    </a:lnTo>
                    <a:cubicBezTo>
                      <a:pt x="612140" y="3091412"/>
                      <a:pt x="621433" y="3082473"/>
                      <a:pt x="632460" y="3076172"/>
                    </a:cubicBezTo>
                    <a:cubicBezTo>
                      <a:pt x="639434" y="3072187"/>
                      <a:pt x="649640" y="3074232"/>
                      <a:pt x="655320" y="3068552"/>
                    </a:cubicBezTo>
                    <a:cubicBezTo>
                      <a:pt x="661000" y="3062872"/>
                      <a:pt x="660400" y="3053312"/>
                      <a:pt x="662940" y="3045692"/>
                    </a:cubicBezTo>
                    <a:cubicBezTo>
                      <a:pt x="655320" y="3038072"/>
                      <a:pt x="648849" y="3029096"/>
                      <a:pt x="640080" y="3022832"/>
                    </a:cubicBezTo>
                    <a:cubicBezTo>
                      <a:pt x="630837" y="3016230"/>
                      <a:pt x="614075" y="3018033"/>
                      <a:pt x="609600" y="3007592"/>
                    </a:cubicBezTo>
                    <a:cubicBezTo>
                      <a:pt x="604498" y="2995688"/>
                      <a:pt x="613124" y="2981779"/>
                      <a:pt x="617220" y="2969492"/>
                    </a:cubicBezTo>
                    <a:cubicBezTo>
                      <a:pt x="628269" y="2936345"/>
                      <a:pt x="629690" y="2940859"/>
                      <a:pt x="655320" y="2923772"/>
                    </a:cubicBezTo>
                    <a:cubicBezTo>
                      <a:pt x="650240" y="2913612"/>
                      <a:pt x="646682" y="2902535"/>
                      <a:pt x="640080" y="2893292"/>
                    </a:cubicBezTo>
                    <a:cubicBezTo>
                      <a:pt x="626746" y="2874624"/>
                      <a:pt x="612588" y="2867344"/>
                      <a:pt x="594360" y="2855192"/>
                    </a:cubicBezTo>
                    <a:cubicBezTo>
                      <a:pt x="560066" y="2803750"/>
                      <a:pt x="598245" y="2868144"/>
                      <a:pt x="571500" y="2778992"/>
                    </a:cubicBezTo>
                    <a:cubicBezTo>
                      <a:pt x="568868" y="2770220"/>
                      <a:pt x="561340" y="2763752"/>
                      <a:pt x="556260" y="2756132"/>
                    </a:cubicBezTo>
                    <a:cubicBezTo>
                      <a:pt x="563875" y="2679981"/>
                      <a:pt x="569652" y="2668846"/>
                      <a:pt x="556260" y="2588492"/>
                    </a:cubicBezTo>
                    <a:cubicBezTo>
                      <a:pt x="553619" y="2572646"/>
                      <a:pt x="541020" y="2542772"/>
                      <a:pt x="541020" y="2542772"/>
                    </a:cubicBezTo>
                    <a:cubicBezTo>
                      <a:pt x="543560" y="2527532"/>
                      <a:pt x="540975" y="2510467"/>
                      <a:pt x="548640" y="2497052"/>
                    </a:cubicBezTo>
                    <a:cubicBezTo>
                      <a:pt x="552625" y="2490078"/>
                      <a:pt x="565228" y="2494450"/>
                      <a:pt x="571500" y="2489432"/>
                    </a:cubicBezTo>
                    <a:cubicBezTo>
                      <a:pt x="578651" y="2483711"/>
                      <a:pt x="581660" y="2474192"/>
                      <a:pt x="586740" y="2466572"/>
                    </a:cubicBezTo>
                    <a:cubicBezTo>
                      <a:pt x="581660" y="2458952"/>
                      <a:pt x="577363" y="2450747"/>
                      <a:pt x="571500" y="2443712"/>
                    </a:cubicBezTo>
                    <a:cubicBezTo>
                      <a:pt x="553811" y="2422485"/>
                      <a:pt x="540584" y="2414810"/>
                      <a:pt x="518160" y="2397992"/>
                    </a:cubicBezTo>
                    <a:cubicBezTo>
                      <a:pt x="508776" y="2369840"/>
                      <a:pt x="500648" y="2356816"/>
                      <a:pt x="518160" y="2321792"/>
                    </a:cubicBezTo>
                    <a:cubicBezTo>
                      <a:pt x="523840" y="2310433"/>
                      <a:pt x="539660" y="2307912"/>
                      <a:pt x="548640" y="2298932"/>
                    </a:cubicBezTo>
                    <a:cubicBezTo>
                      <a:pt x="555116" y="2292456"/>
                      <a:pt x="558800" y="2283692"/>
                      <a:pt x="563880" y="2276072"/>
                    </a:cubicBezTo>
                    <a:cubicBezTo>
                      <a:pt x="561340" y="2260832"/>
                      <a:pt x="562535" y="2244471"/>
                      <a:pt x="556260" y="2230352"/>
                    </a:cubicBezTo>
                    <a:cubicBezTo>
                      <a:pt x="537438" y="2188003"/>
                      <a:pt x="471294" y="2202316"/>
                      <a:pt x="441960" y="2199872"/>
                    </a:cubicBezTo>
                    <a:cubicBezTo>
                      <a:pt x="436880" y="2192252"/>
                      <a:pt x="427856" y="2186099"/>
                      <a:pt x="426720" y="2177012"/>
                    </a:cubicBezTo>
                    <a:cubicBezTo>
                      <a:pt x="422310" y="2141728"/>
                      <a:pt x="436933" y="2141347"/>
                      <a:pt x="449580" y="2116052"/>
                    </a:cubicBezTo>
                    <a:cubicBezTo>
                      <a:pt x="453172" y="2108868"/>
                      <a:pt x="454660" y="2100812"/>
                      <a:pt x="457200" y="2093192"/>
                    </a:cubicBezTo>
                    <a:cubicBezTo>
                      <a:pt x="454660" y="2070332"/>
                      <a:pt x="463108" y="2043213"/>
                      <a:pt x="449580" y="2024612"/>
                    </a:cubicBezTo>
                    <a:cubicBezTo>
                      <a:pt x="438704" y="2009657"/>
                      <a:pt x="413409" y="2016240"/>
                      <a:pt x="396240" y="2009372"/>
                    </a:cubicBezTo>
                    <a:cubicBezTo>
                      <a:pt x="387737" y="2005971"/>
                      <a:pt x="379856" y="2000608"/>
                      <a:pt x="373380" y="1994132"/>
                    </a:cubicBezTo>
                    <a:cubicBezTo>
                      <a:pt x="350908" y="1971660"/>
                      <a:pt x="339624" y="1953469"/>
                      <a:pt x="327660" y="1925552"/>
                    </a:cubicBezTo>
                    <a:cubicBezTo>
                      <a:pt x="324496" y="1918169"/>
                      <a:pt x="322580" y="1910312"/>
                      <a:pt x="320040" y="1902692"/>
                    </a:cubicBezTo>
                    <a:cubicBezTo>
                      <a:pt x="322580" y="1889992"/>
                      <a:pt x="323112" y="1876719"/>
                      <a:pt x="327660" y="1864592"/>
                    </a:cubicBezTo>
                    <a:cubicBezTo>
                      <a:pt x="330876" y="1856017"/>
                      <a:pt x="338356" y="1849683"/>
                      <a:pt x="342900" y="1841732"/>
                    </a:cubicBezTo>
                    <a:cubicBezTo>
                      <a:pt x="348536" y="1831869"/>
                      <a:pt x="352504" y="1821115"/>
                      <a:pt x="358140" y="1811252"/>
                    </a:cubicBezTo>
                    <a:cubicBezTo>
                      <a:pt x="362684" y="1803301"/>
                      <a:pt x="365760" y="1793472"/>
                      <a:pt x="373380" y="1788392"/>
                    </a:cubicBezTo>
                    <a:cubicBezTo>
                      <a:pt x="382094" y="1782583"/>
                      <a:pt x="393700" y="1783312"/>
                      <a:pt x="403860" y="1780772"/>
                    </a:cubicBezTo>
                    <a:cubicBezTo>
                      <a:pt x="411480" y="1773152"/>
                      <a:pt x="420742" y="1766878"/>
                      <a:pt x="426720" y="1757912"/>
                    </a:cubicBezTo>
                    <a:cubicBezTo>
                      <a:pt x="444461" y="1731301"/>
                      <a:pt x="430705" y="1663188"/>
                      <a:pt x="426720" y="1651232"/>
                    </a:cubicBezTo>
                    <a:cubicBezTo>
                      <a:pt x="424180" y="1643612"/>
                      <a:pt x="411480" y="1646152"/>
                      <a:pt x="403860" y="1643612"/>
                    </a:cubicBezTo>
                    <a:cubicBezTo>
                      <a:pt x="406400" y="1623292"/>
                      <a:pt x="408113" y="1602852"/>
                      <a:pt x="411480" y="1582652"/>
                    </a:cubicBezTo>
                    <a:cubicBezTo>
                      <a:pt x="413202" y="1572322"/>
                      <a:pt x="419100" y="1562645"/>
                      <a:pt x="419100" y="1552172"/>
                    </a:cubicBezTo>
                    <a:cubicBezTo>
                      <a:pt x="419100" y="1529171"/>
                      <a:pt x="431834" y="1494304"/>
                      <a:pt x="411480" y="1483592"/>
                    </a:cubicBezTo>
                    <a:cubicBezTo>
                      <a:pt x="370959" y="1462265"/>
                      <a:pt x="320040" y="1478512"/>
                      <a:pt x="274320" y="1475972"/>
                    </a:cubicBezTo>
                    <a:cubicBezTo>
                      <a:pt x="216861" y="1456819"/>
                      <a:pt x="287686" y="1482655"/>
                      <a:pt x="228600" y="1453112"/>
                    </a:cubicBezTo>
                    <a:cubicBezTo>
                      <a:pt x="221416" y="1449520"/>
                      <a:pt x="213489" y="1447605"/>
                      <a:pt x="205740" y="1445492"/>
                    </a:cubicBezTo>
                    <a:cubicBezTo>
                      <a:pt x="185533" y="1439981"/>
                      <a:pt x="165100" y="1435332"/>
                      <a:pt x="144780" y="1430252"/>
                    </a:cubicBezTo>
                    <a:cubicBezTo>
                      <a:pt x="137160" y="1422632"/>
                      <a:pt x="130886" y="1413370"/>
                      <a:pt x="121920" y="1407392"/>
                    </a:cubicBezTo>
                    <a:cubicBezTo>
                      <a:pt x="115237" y="1402937"/>
                      <a:pt x="106443" y="1402936"/>
                      <a:pt x="99060" y="1399772"/>
                    </a:cubicBezTo>
                    <a:cubicBezTo>
                      <a:pt x="88619" y="1395297"/>
                      <a:pt x="78740" y="1389612"/>
                      <a:pt x="68580" y="1384532"/>
                    </a:cubicBezTo>
                    <a:cubicBezTo>
                      <a:pt x="51955" y="1334656"/>
                      <a:pt x="75045" y="1383608"/>
                      <a:pt x="38100" y="1354052"/>
                    </a:cubicBezTo>
                    <a:cubicBezTo>
                      <a:pt x="30949" y="1348331"/>
                      <a:pt x="27404" y="1339143"/>
                      <a:pt x="22860" y="1331192"/>
                    </a:cubicBezTo>
                    <a:cubicBezTo>
                      <a:pt x="7794" y="1304827"/>
                      <a:pt x="8549" y="1303499"/>
                      <a:pt x="0" y="1277852"/>
                    </a:cubicBezTo>
                    <a:cubicBezTo>
                      <a:pt x="2540" y="1260072"/>
                      <a:pt x="-412" y="1240576"/>
                      <a:pt x="7620" y="1224512"/>
                    </a:cubicBezTo>
                    <a:cubicBezTo>
                      <a:pt x="11212" y="1217328"/>
                      <a:pt x="23296" y="1220484"/>
                      <a:pt x="30480" y="1216892"/>
                    </a:cubicBezTo>
                    <a:cubicBezTo>
                      <a:pt x="38671" y="1212796"/>
                      <a:pt x="45720" y="1206732"/>
                      <a:pt x="53340" y="1201652"/>
                    </a:cubicBezTo>
                    <a:cubicBezTo>
                      <a:pt x="55880" y="1183872"/>
                      <a:pt x="57438" y="1165924"/>
                      <a:pt x="60960" y="1148312"/>
                    </a:cubicBezTo>
                    <a:cubicBezTo>
                      <a:pt x="62535" y="1140436"/>
                      <a:pt x="64125" y="1132135"/>
                      <a:pt x="68580" y="1125452"/>
                    </a:cubicBezTo>
                    <a:cubicBezTo>
                      <a:pt x="74558" y="1116486"/>
                      <a:pt x="82474" y="1108570"/>
                      <a:pt x="91440" y="1102592"/>
                    </a:cubicBezTo>
                    <a:cubicBezTo>
                      <a:pt x="98123" y="1098137"/>
                      <a:pt x="106323" y="1095910"/>
                      <a:pt x="114300" y="1094972"/>
                    </a:cubicBezTo>
                    <a:cubicBezTo>
                      <a:pt x="149706" y="1090807"/>
                      <a:pt x="185420" y="1089892"/>
                      <a:pt x="220980" y="1087352"/>
                    </a:cubicBezTo>
                    <a:cubicBezTo>
                      <a:pt x="228024" y="1080308"/>
                      <a:pt x="256807" y="1054514"/>
                      <a:pt x="259080" y="1041632"/>
                    </a:cubicBezTo>
                    <a:cubicBezTo>
                      <a:pt x="280073" y="922673"/>
                      <a:pt x="229995" y="947187"/>
                      <a:pt x="289560" y="927332"/>
                    </a:cubicBezTo>
                    <a:cubicBezTo>
                      <a:pt x="363220" y="929872"/>
                      <a:pt x="436980" y="930354"/>
                      <a:pt x="510540" y="934952"/>
                    </a:cubicBezTo>
                    <a:cubicBezTo>
                      <a:pt x="571758" y="938778"/>
                      <a:pt x="488549" y="953785"/>
                      <a:pt x="563880" y="934952"/>
                    </a:cubicBezTo>
                    <a:cubicBezTo>
                      <a:pt x="561340" y="912092"/>
                      <a:pt x="564120" y="887988"/>
                      <a:pt x="556260" y="866372"/>
                    </a:cubicBezTo>
                    <a:cubicBezTo>
                      <a:pt x="553130" y="857765"/>
                      <a:pt x="540435" y="856995"/>
                      <a:pt x="533400" y="851132"/>
                    </a:cubicBezTo>
                    <a:cubicBezTo>
                      <a:pt x="506734" y="828910"/>
                      <a:pt x="506922" y="822242"/>
                      <a:pt x="487680" y="790172"/>
                    </a:cubicBezTo>
                    <a:cubicBezTo>
                      <a:pt x="485140" y="780012"/>
                      <a:pt x="482937" y="769762"/>
                      <a:pt x="480060" y="759692"/>
                    </a:cubicBezTo>
                    <a:cubicBezTo>
                      <a:pt x="477853" y="751969"/>
                      <a:pt x="479780" y="740094"/>
                      <a:pt x="472440" y="736832"/>
                    </a:cubicBezTo>
                    <a:cubicBezTo>
                      <a:pt x="453727" y="728515"/>
                      <a:pt x="431818" y="731605"/>
                      <a:pt x="411480" y="729212"/>
                    </a:cubicBezTo>
                    <a:lnTo>
                      <a:pt x="342900" y="721592"/>
                    </a:lnTo>
                    <a:cubicBezTo>
                      <a:pt x="327660" y="711432"/>
                      <a:pt x="307340" y="706352"/>
                      <a:pt x="297180" y="691112"/>
                    </a:cubicBezTo>
                    <a:cubicBezTo>
                      <a:pt x="277485" y="661569"/>
                      <a:pt x="290628" y="671148"/>
                      <a:pt x="259080" y="660632"/>
                    </a:cubicBezTo>
                    <a:lnTo>
                      <a:pt x="198120" y="599672"/>
                    </a:lnTo>
                    <a:lnTo>
                      <a:pt x="175260" y="576812"/>
                    </a:lnTo>
                    <a:cubicBezTo>
                      <a:pt x="167640" y="569192"/>
                      <a:pt x="162855" y="556566"/>
                      <a:pt x="152400" y="553952"/>
                    </a:cubicBezTo>
                    <a:cubicBezTo>
                      <a:pt x="142634" y="551511"/>
                      <a:pt x="109992" y="544178"/>
                      <a:pt x="99060" y="538712"/>
                    </a:cubicBezTo>
                    <a:cubicBezTo>
                      <a:pt x="90869" y="534616"/>
                      <a:pt x="83820" y="528552"/>
                      <a:pt x="76200" y="523472"/>
                    </a:cubicBezTo>
                    <a:cubicBezTo>
                      <a:pt x="73660" y="513312"/>
                      <a:pt x="68580" y="503465"/>
                      <a:pt x="68580" y="492992"/>
                    </a:cubicBezTo>
                    <a:cubicBezTo>
                      <a:pt x="68580" y="412405"/>
                      <a:pt x="71231" y="416459"/>
                      <a:pt x="91440" y="355832"/>
                    </a:cubicBezTo>
                    <a:cubicBezTo>
                      <a:pt x="93980" y="348212"/>
                      <a:pt x="93380" y="338652"/>
                      <a:pt x="99060" y="332972"/>
                    </a:cubicBezTo>
                    <a:cubicBezTo>
                      <a:pt x="208562" y="223470"/>
                      <a:pt x="102680" y="315721"/>
                      <a:pt x="167640" y="279632"/>
                    </a:cubicBezTo>
                    <a:cubicBezTo>
                      <a:pt x="183651" y="270737"/>
                      <a:pt x="198120" y="259312"/>
                      <a:pt x="213360" y="249152"/>
                    </a:cubicBezTo>
                    <a:lnTo>
                      <a:pt x="236220" y="233912"/>
                    </a:lnTo>
                    <a:cubicBezTo>
                      <a:pt x="248555" y="184574"/>
                      <a:pt x="234273" y="219485"/>
                      <a:pt x="266700" y="180572"/>
                    </a:cubicBezTo>
                    <a:cubicBezTo>
                      <a:pt x="293213" y="148756"/>
                      <a:pt x="267272" y="162601"/>
                      <a:pt x="304800" y="150092"/>
                    </a:cubicBezTo>
                    <a:cubicBezTo>
                      <a:pt x="309880" y="142472"/>
                      <a:pt x="321836" y="136212"/>
                      <a:pt x="320040" y="127232"/>
                    </a:cubicBezTo>
                    <a:cubicBezTo>
                      <a:pt x="318244" y="118252"/>
                      <a:pt x="305371" y="116088"/>
                      <a:pt x="297180" y="111992"/>
                    </a:cubicBezTo>
                    <a:cubicBezTo>
                      <a:pt x="284946" y="105875"/>
                      <a:pt x="272056" y="101077"/>
                      <a:pt x="259080" y="96752"/>
                    </a:cubicBezTo>
                    <a:cubicBezTo>
                      <a:pt x="249145" y="93440"/>
                      <a:pt x="231912" y="99067"/>
                      <a:pt x="228600" y="89132"/>
                    </a:cubicBezTo>
                    <a:cubicBezTo>
                      <a:pt x="219765" y="62626"/>
                      <a:pt x="241300" y="18012"/>
                      <a:pt x="251460" y="53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8736007" y="5991543"/>
                <a:ext cx="114300" cy="305707"/>
              </a:xfrm>
              <a:custGeom>
                <a:avLst/>
                <a:gdLst>
                  <a:gd name="connsiteX0" fmla="*/ 22860 w 114300"/>
                  <a:gd name="connsiteY0" fmla="*/ 0 h 305707"/>
                  <a:gd name="connsiteX1" fmla="*/ 15240 w 114300"/>
                  <a:gd name="connsiteY1" fmla="*/ 220980 h 305707"/>
                  <a:gd name="connsiteX2" fmla="*/ 0 w 114300"/>
                  <a:gd name="connsiteY2" fmla="*/ 266700 h 305707"/>
                  <a:gd name="connsiteX3" fmla="*/ 7620 w 114300"/>
                  <a:gd name="connsiteY3" fmla="*/ 304800 h 305707"/>
                  <a:gd name="connsiteX4" fmla="*/ 53340 w 114300"/>
                  <a:gd name="connsiteY4" fmla="*/ 281940 h 305707"/>
                  <a:gd name="connsiteX5" fmla="*/ 76200 w 114300"/>
                  <a:gd name="connsiteY5" fmla="*/ 236220 h 305707"/>
                  <a:gd name="connsiteX6" fmla="*/ 91440 w 114300"/>
                  <a:gd name="connsiteY6" fmla="*/ 213360 h 305707"/>
                  <a:gd name="connsiteX7" fmla="*/ 106680 w 114300"/>
                  <a:gd name="connsiteY7" fmla="*/ 167640 h 305707"/>
                  <a:gd name="connsiteX8" fmla="*/ 114300 w 114300"/>
                  <a:gd name="connsiteY8" fmla="*/ 144780 h 305707"/>
                  <a:gd name="connsiteX9" fmla="*/ 106680 w 114300"/>
                  <a:gd name="connsiteY9" fmla="*/ 99060 h 305707"/>
                  <a:gd name="connsiteX10" fmla="*/ 91440 w 114300"/>
                  <a:gd name="connsiteY10" fmla="*/ 76200 h 305707"/>
                  <a:gd name="connsiteX11" fmla="*/ 60960 w 114300"/>
                  <a:gd name="connsiteY11" fmla="*/ 30480 h 305707"/>
                  <a:gd name="connsiteX12" fmla="*/ 22860 w 114300"/>
                  <a:gd name="connsiteY12" fmla="*/ 0 h 30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305707">
                    <a:moveTo>
                      <a:pt x="22860" y="0"/>
                    </a:moveTo>
                    <a:cubicBezTo>
                      <a:pt x="20320" y="73660"/>
                      <a:pt x="21534" y="147545"/>
                      <a:pt x="15240" y="220980"/>
                    </a:cubicBezTo>
                    <a:cubicBezTo>
                      <a:pt x="13868" y="236986"/>
                      <a:pt x="0" y="266700"/>
                      <a:pt x="0" y="266700"/>
                    </a:cubicBezTo>
                    <a:cubicBezTo>
                      <a:pt x="2540" y="279400"/>
                      <a:pt x="-1538" y="295642"/>
                      <a:pt x="7620" y="304800"/>
                    </a:cubicBezTo>
                    <a:cubicBezTo>
                      <a:pt x="13930" y="311110"/>
                      <a:pt x="52573" y="282451"/>
                      <a:pt x="53340" y="281940"/>
                    </a:cubicBezTo>
                    <a:cubicBezTo>
                      <a:pt x="97016" y="216426"/>
                      <a:pt x="44652" y="299316"/>
                      <a:pt x="76200" y="236220"/>
                    </a:cubicBezTo>
                    <a:cubicBezTo>
                      <a:pt x="80296" y="228029"/>
                      <a:pt x="87721" y="221729"/>
                      <a:pt x="91440" y="213360"/>
                    </a:cubicBezTo>
                    <a:cubicBezTo>
                      <a:pt x="97964" y="198680"/>
                      <a:pt x="101600" y="182880"/>
                      <a:pt x="106680" y="167640"/>
                    </a:cubicBezTo>
                    <a:lnTo>
                      <a:pt x="114300" y="144780"/>
                    </a:lnTo>
                    <a:cubicBezTo>
                      <a:pt x="111760" y="129540"/>
                      <a:pt x="111566" y="113717"/>
                      <a:pt x="106680" y="99060"/>
                    </a:cubicBezTo>
                    <a:cubicBezTo>
                      <a:pt x="103784" y="90372"/>
                      <a:pt x="95536" y="84391"/>
                      <a:pt x="91440" y="76200"/>
                    </a:cubicBezTo>
                    <a:cubicBezTo>
                      <a:pt x="69384" y="32089"/>
                      <a:pt x="104295" y="73815"/>
                      <a:pt x="60960" y="30480"/>
                    </a:cubicBezTo>
                    <a:lnTo>
                      <a:pt x="228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8971897" y="5935187"/>
                <a:ext cx="99390" cy="129795"/>
              </a:xfrm>
              <a:custGeom>
                <a:avLst/>
                <a:gdLst>
                  <a:gd name="connsiteX0" fmla="*/ 38430 w 99390"/>
                  <a:gd name="connsiteY0" fmla="*/ 0 h 129795"/>
                  <a:gd name="connsiteX1" fmla="*/ 76530 w 99390"/>
                  <a:gd name="connsiteY1" fmla="*/ 15240 h 129795"/>
                  <a:gd name="connsiteX2" fmla="*/ 84150 w 99390"/>
                  <a:gd name="connsiteY2" fmla="*/ 38100 h 129795"/>
                  <a:gd name="connsiteX3" fmla="*/ 99390 w 99390"/>
                  <a:gd name="connsiteY3" fmla="*/ 60960 h 129795"/>
                  <a:gd name="connsiteX4" fmla="*/ 91770 w 99390"/>
                  <a:gd name="connsiteY4" fmla="*/ 121920 h 129795"/>
                  <a:gd name="connsiteX5" fmla="*/ 68910 w 99390"/>
                  <a:gd name="connsiteY5" fmla="*/ 129540 h 129795"/>
                  <a:gd name="connsiteX6" fmla="*/ 23190 w 99390"/>
                  <a:gd name="connsiteY6" fmla="*/ 114300 h 129795"/>
                  <a:gd name="connsiteX7" fmla="*/ 15570 w 99390"/>
                  <a:gd name="connsiteY7" fmla="*/ 91440 h 129795"/>
                  <a:gd name="connsiteX8" fmla="*/ 330 w 99390"/>
                  <a:gd name="connsiteY8" fmla="*/ 68580 h 129795"/>
                  <a:gd name="connsiteX9" fmla="*/ 7950 w 99390"/>
                  <a:gd name="connsiteY9" fmla="*/ 15240 h 129795"/>
                  <a:gd name="connsiteX10" fmla="*/ 38430 w 99390"/>
                  <a:gd name="connsiteY10" fmla="*/ 0 h 12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390" h="129795">
                    <a:moveTo>
                      <a:pt x="38430" y="0"/>
                    </a:moveTo>
                    <a:cubicBezTo>
                      <a:pt x="49860" y="0"/>
                      <a:pt x="66022" y="6483"/>
                      <a:pt x="76530" y="15240"/>
                    </a:cubicBezTo>
                    <a:cubicBezTo>
                      <a:pt x="82700" y="20382"/>
                      <a:pt x="80558" y="30916"/>
                      <a:pt x="84150" y="38100"/>
                    </a:cubicBezTo>
                    <a:cubicBezTo>
                      <a:pt x="88246" y="46291"/>
                      <a:pt x="94310" y="53340"/>
                      <a:pt x="99390" y="60960"/>
                    </a:cubicBezTo>
                    <a:cubicBezTo>
                      <a:pt x="96850" y="81280"/>
                      <a:pt x="100087" y="103207"/>
                      <a:pt x="91770" y="121920"/>
                    </a:cubicBezTo>
                    <a:cubicBezTo>
                      <a:pt x="88508" y="129260"/>
                      <a:pt x="76893" y="130427"/>
                      <a:pt x="68910" y="129540"/>
                    </a:cubicBezTo>
                    <a:cubicBezTo>
                      <a:pt x="52944" y="127766"/>
                      <a:pt x="23190" y="114300"/>
                      <a:pt x="23190" y="114300"/>
                    </a:cubicBezTo>
                    <a:cubicBezTo>
                      <a:pt x="20650" y="106680"/>
                      <a:pt x="19162" y="98624"/>
                      <a:pt x="15570" y="91440"/>
                    </a:cubicBezTo>
                    <a:cubicBezTo>
                      <a:pt x="11474" y="83249"/>
                      <a:pt x="1241" y="77693"/>
                      <a:pt x="330" y="68580"/>
                    </a:cubicBezTo>
                    <a:cubicBezTo>
                      <a:pt x="-1457" y="50709"/>
                      <a:pt x="4428" y="32852"/>
                      <a:pt x="7950" y="15240"/>
                    </a:cubicBezTo>
                    <a:cubicBezTo>
                      <a:pt x="9525" y="7364"/>
                      <a:pt x="27000" y="0"/>
                      <a:pt x="384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8277" y="2111811"/>
              <a:ext cx="1747238" cy="17337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Rounded Rectangle 8"/>
          <p:cNvSpPr/>
          <p:nvPr/>
        </p:nvSpPr>
        <p:spPr>
          <a:xfrm flipV="1">
            <a:off x="297380" y="56875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06" y="1392549"/>
            <a:ext cx="2279908" cy="250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" y="1393353"/>
            <a:ext cx="3922900" cy="257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6591780" y="1071672"/>
            <a:ext cx="2699891" cy="3959840"/>
            <a:chOff x="4381500" y="246856"/>
            <a:chExt cx="3429000" cy="5029200"/>
          </a:xfrm>
        </p:grpSpPr>
        <p:grpSp>
          <p:nvGrpSpPr>
            <p:cNvPr id="9" name="Group 8"/>
            <p:cNvGrpSpPr/>
            <p:nvPr/>
          </p:nvGrpSpPr>
          <p:grpSpPr>
            <a:xfrm>
              <a:off x="4381500" y="246856"/>
              <a:ext cx="3429000" cy="5029200"/>
              <a:chOff x="6914827" y="3278115"/>
              <a:chExt cx="2804160" cy="3801771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11" name="Freeform 10"/>
              <p:cNvSpPr/>
              <p:nvPr/>
            </p:nvSpPr>
            <p:spPr>
              <a:xfrm>
                <a:off x="6914827" y="3278115"/>
                <a:ext cx="2804160" cy="3801771"/>
              </a:xfrm>
              <a:custGeom>
                <a:avLst/>
                <a:gdLst>
                  <a:gd name="connsiteX0" fmla="*/ 251460 w 2804160"/>
                  <a:gd name="connsiteY0" fmla="*/ 5312 h 3801771"/>
                  <a:gd name="connsiteX1" fmla="*/ 289560 w 2804160"/>
                  <a:gd name="connsiteY1" fmla="*/ 12932 h 3801771"/>
                  <a:gd name="connsiteX2" fmla="*/ 297180 w 2804160"/>
                  <a:gd name="connsiteY2" fmla="*/ 35792 h 3801771"/>
                  <a:gd name="connsiteX3" fmla="*/ 312420 w 2804160"/>
                  <a:gd name="connsiteY3" fmla="*/ 58652 h 3801771"/>
                  <a:gd name="connsiteX4" fmla="*/ 335280 w 2804160"/>
                  <a:gd name="connsiteY4" fmla="*/ 66272 h 3801771"/>
                  <a:gd name="connsiteX5" fmla="*/ 358140 w 2804160"/>
                  <a:gd name="connsiteY5" fmla="*/ 81512 h 3801771"/>
                  <a:gd name="connsiteX6" fmla="*/ 373380 w 2804160"/>
                  <a:gd name="connsiteY6" fmla="*/ 104372 h 3801771"/>
                  <a:gd name="connsiteX7" fmla="*/ 396240 w 2804160"/>
                  <a:gd name="connsiteY7" fmla="*/ 127232 h 3801771"/>
                  <a:gd name="connsiteX8" fmla="*/ 426720 w 2804160"/>
                  <a:gd name="connsiteY8" fmla="*/ 165332 h 3801771"/>
                  <a:gd name="connsiteX9" fmla="*/ 441960 w 2804160"/>
                  <a:gd name="connsiteY9" fmla="*/ 188192 h 3801771"/>
                  <a:gd name="connsiteX10" fmla="*/ 487680 w 2804160"/>
                  <a:gd name="connsiteY10" fmla="*/ 211052 h 3801771"/>
                  <a:gd name="connsiteX11" fmla="*/ 510540 w 2804160"/>
                  <a:gd name="connsiteY11" fmla="*/ 233912 h 3801771"/>
                  <a:gd name="connsiteX12" fmla="*/ 556260 w 2804160"/>
                  <a:gd name="connsiteY12" fmla="*/ 203432 h 3801771"/>
                  <a:gd name="connsiteX13" fmla="*/ 586740 w 2804160"/>
                  <a:gd name="connsiteY13" fmla="*/ 211052 h 3801771"/>
                  <a:gd name="connsiteX14" fmla="*/ 609600 w 2804160"/>
                  <a:gd name="connsiteY14" fmla="*/ 233912 h 3801771"/>
                  <a:gd name="connsiteX15" fmla="*/ 601980 w 2804160"/>
                  <a:gd name="connsiteY15" fmla="*/ 211052 h 3801771"/>
                  <a:gd name="connsiteX16" fmla="*/ 586740 w 2804160"/>
                  <a:gd name="connsiteY16" fmla="*/ 188192 h 3801771"/>
                  <a:gd name="connsiteX17" fmla="*/ 563880 w 2804160"/>
                  <a:gd name="connsiteY17" fmla="*/ 142472 h 3801771"/>
                  <a:gd name="connsiteX18" fmla="*/ 571500 w 2804160"/>
                  <a:gd name="connsiteY18" fmla="*/ 104372 h 3801771"/>
                  <a:gd name="connsiteX19" fmla="*/ 632460 w 2804160"/>
                  <a:gd name="connsiteY19" fmla="*/ 134852 h 3801771"/>
                  <a:gd name="connsiteX20" fmla="*/ 662940 w 2804160"/>
                  <a:gd name="connsiteY20" fmla="*/ 142472 h 3801771"/>
                  <a:gd name="connsiteX21" fmla="*/ 693420 w 2804160"/>
                  <a:gd name="connsiteY21" fmla="*/ 279632 h 3801771"/>
                  <a:gd name="connsiteX22" fmla="*/ 716280 w 2804160"/>
                  <a:gd name="connsiteY22" fmla="*/ 325352 h 3801771"/>
                  <a:gd name="connsiteX23" fmla="*/ 769620 w 2804160"/>
                  <a:gd name="connsiteY23" fmla="*/ 355832 h 3801771"/>
                  <a:gd name="connsiteX24" fmla="*/ 800100 w 2804160"/>
                  <a:gd name="connsiteY24" fmla="*/ 363452 h 3801771"/>
                  <a:gd name="connsiteX25" fmla="*/ 822960 w 2804160"/>
                  <a:gd name="connsiteY25" fmla="*/ 378692 h 3801771"/>
                  <a:gd name="connsiteX26" fmla="*/ 883920 w 2804160"/>
                  <a:gd name="connsiteY26" fmla="*/ 393932 h 3801771"/>
                  <a:gd name="connsiteX27" fmla="*/ 906780 w 2804160"/>
                  <a:gd name="connsiteY27" fmla="*/ 401552 h 3801771"/>
                  <a:gd name="connsiteX28" fmla="*/ 960120 w 2804160"/>
                  <a:gd name="connsiteY28" fmla="*/ 393932 h 3801771"/>
                  <a:gd name="connsiteX29" fmla="*/ 944880 w 2804160"/>
                  <a:gd name="connsiteY29" fmla="*/ 371072 h 3801771"/>
                  <a:gd name="connsiteX30" fmla="*/ 975360 w 2804160"/>
                  <a:gd name="connsiteY30" fmla="*/ 302492 h 3801771"/>
                  <a:gd name="connsiteX31" fmla="*/ 1013460 w 2804160"/>
                  <a:gd name="connsiteY31" fmla="*/ 249152 h 3801771"/>
                  <a:gd name="connsiteX32" fmla="*/ 1028700 w 2804160"/>
                  <a:gd name="connsiteY32" fmla="*/ 272012 h 3801771"/>
                  <a:gd name="connsiteX33" fmla="*/ 1036320 w 2804160"/>
                  <a:gd name="connsiteY33" fmla="*/ 294872 h 3801771"/>
                  <a:gd name="connsiteX34" fmla="*/ 1066800 w 2804160"/>
                  <a:gd name="connsiteY34" fmla="*/ 340592 h 3801771"/>
                  <a:gd name="connsiteX35" fmla="*/ 1082040 w 2804160"/>
                  <a:gd name="connsiteY35" fmla="*/ 363452 h 3801771"/>
                  <a:gd name="connsiteX36" fmla="*/ 1089660 w 2804160"/>
                  <a:gd name="connsiteY36" fmla="*/ 386312 h 3801771"/>
                  <a:gd name="connsiteX37" fmla="*/ 1104900 w 2804160"/>
                  <a:gd name="connsiteY37" fmla="*/ 439652 h 3801771"/>
                  <a:gd name="connsiteX38" fmla="*/ 1120140 w 2804160"/>
                  <a:gd name="connsiteY38" fmla="*/ 462512 h 3801771"/>
                  <a:gd name="connsiteX39" fmla="*/ 1112520 w 2804160"/>
                  <a:gd name="connsiteY39" fmla="*/ 508232 h 3801771"/>
                  <a:gd name="connsiteX40" fmla="*/ 1089660 w 2804160"/>
                  <a:gd name="connsiteY40" fmla="*/ 797792 h 3801771"/>
                  <a:gd name="connsiteX41" fmla="*/ 1097280 w 2804160"/>
                  <a:gd name="connsiteY41" fmla="*/ 835892 h 3801771"/>
                  <a:gd name="connsiteX42" fmla="*/ 1120140 w 2804160"/>
                  <a:gd name="connsiteY42" fmla="*/ 843512 h 3801771"/>
                  <a:gd name="connsiteX43" fmla="*/ 1203960 w 2804160"/>
                  <a:gd name="connsiteY43" fmla="*/ 866372 h 3801771"/>
                  <a:gd name="connsiteX44" fmla="*/ 1249680 w 2804160"/>
                  <a:gd name="connsiteY44" fmla="*/ 889232 h 3801771"/>
                  <a:gd name="connsiteX45" fmla="*/ 1325880 w 2804160"/>
                  <a:gd name="connsiteY45" fmla="*/ 912092 h 3801771"/>
                  <a:gd name="connsiteX46" fmla="*/ 1348740 w 2804160"/>
                  <a:gd name="connsiteY46" fmla="*/ 927332 h 3801771"/>
                  <a:gd name="connsiteX47" fmla="*/ 1424940 w 2804160"/>
                  <a:gd name="connsiteY47" fmla="*/ 950192 h 3801771"/>
                  <a:gd name="connsiteX48" fmla="*/ 1470660 w 2804160"/>
                  <a:gd name="connsiteY48" fmla="*/ 965432 h 3801771"/>
                  <a:gd name="connsiteX49" fmla="*/ 1539240 w 2804160"/>
                  <a:gd name="connsiteY49" fmla="*/ 957812 h 3801771"/>
                  <a:gd name="connsiteX50" fmla="*/ 1584960 w 2804160"/>
                  <a:gd name="connsiteY50" fmla="*/ 942572 h 3801771"/>
                  <a:gd name="connsiteX51" fmla="*/ 1607820 w 2804160"/>
                  <a:gd name="connsiteY51" fmla="*/ 934952 h 3801771"/>
                  <a:gd name="connsiteX52" fmla="*/ 1699260 w 2804160"/>
                  <a:gd name="connsiteY52" fmla="*/ 950192 h 3801771"/>
                  <a:gd name="connsiteX53" fmla="*/ 1722120 w 2804160"/>
                  <a:gd name="connsiteY53" fmla="*/ 965432 h 3801771"/>
                  <a:gd name="connsiteX54" fmla="*/ 1844040 w 2804160"/>
                  <a:gd name="connsiteY54" fmla="*/ 957812 h 3801771"/>
                  <a:gd name="connsiteX55" fmla="*/ 1943100 w 2804160"/>
                  <a:gd name="connsiteY55" fmla="*/ 950192 h 3801771"/>
                  <a:gd name="connsiteX56" fmla="*/ 2148840 w 2804160"/>
                  <a:gd name="connsiteY56" fmla="*/ 957812 h 3801771"/>
                  <a:gd name="connsiteX57" fmla="*/ 2209800 w 2804160"/>
                  <a:gd name="connsiteY57" fmla="*/ 957812 h 3801771"/>
                  <a:gd name="connsiteX58" fmla="*/ 2232660 w 2804160"/>
                  <a:gd name="connsiteY58" fmla="*/ 942572 h 3801771"/>
                  <a:gd name="connsiteX59" fmla="*/ 2407920 w 2804160"/>
                  <a:gd name="connsiteY59" fmla="*/ 934952 h 3801771"/>
                  <a:gd name="connsiteX60" fmla="*/ 2453640 w 2804160"/>
                  <a:gd name="connsiteY60" fmla="*/ 942572 h 3801771"/>
                  <a:gd name="connsiteX61" fmla="*/ 2506980 w 2804160"/>
                  <a:gd name="connsiteY61" fmla="*/ 957812 h 3801771"/>
                  <a:gd name="connsiteX62" fmla="*/ 2522220 w 2804160"/>
                  <a:gd name="connsiteY62" fmla="*/ 980672 h 3801771"/>
                  <a:gd name="connsiteX63" fmla="*/ 2598420 w 2804160"/>
                  <a:gd name="connsiteY63" fmla="*/ 1018772 h 3801771"/>
                  <a:gd name="connsiteX64" fmla="*/ 2636520 w 2804160"/>
                  <a:gd name="connsiteY64" fmla="*/ 1049252 h 3801771"/>
                  <a:gd name="connsiteX65" fmla="*/ 2651760 w 2804160"/>
                  <a:gd name="connsiteY65" fmla="*/ 1072112 h 3801771"/>
                  <a:gd name="connsiteX66" fmla="*/ 2674620 w 2804160"/>
                  <a:gd name="connsiteY66" fmla="*/ 1125452 h 3801771"/>
                  <a:gd name="connsiteX67" fmla="*/ 2667000 w 2804160"/>
                  <a:gd name="connsiteY67" fmla="*/ 1148312 h 3801771"/>
                  <a:gd name="connsiteX68" fmla="*/ 2583180 w 2804160"/>
                  <a:gd name="connsiteY68" fmla="*/ 1133072 h 3801771"/>
                  <a:gd name="connsiteX69" fmla="*/ 2560320 w 2804160"/>
                  <a:gd name="connsiteY69" fmla="*/ 1148312 h 3801771"/>
                  <a:gd name="connsiteX70" fmla="*/ 2575560 w 2804160"/>
                  <a:gd name="connsiteY70" fmla="*/ 1171172 h 3801771"/>
                  <a:gd name="connsiteX71" fmla="*/ 2552700 w 2804160"/>
                  <a:gd name="connsiteY71" fmla="*/ 1239752 h 3801771"/>
                  <a:gd name="connsiteX72" fmla="*/ 2537460 w 2804160"/>
                  <a:gd name="connsiteY72" fmla="*/ 1285472 h 3801771"/>
                  <a:gd name="connsiteX73" fmla="*/ 2514600 w 2804160"/>
                  <a:gd name="connsiteY73" fmla="*/ 1376912 h 3801771"/>
                  <a:gd name="connsiteX74" fmla="*/ 2484120 w 2804160"/>
                  <a:gd name="connsiteY74" fmla="*/ 1384532 h 3801771"/>
                  <a:gd name="connsiteX75" fmla="*/ 2484120 w 2804160"/>
                  <a:gd name="connsiteY75" fmla="*/ 1437872 h 3801771"/>
                  <a:gd name="connsiteX76" fmla="*/ 2461260 w 2804160"/>
                  <a:gd name="connsiteY76" fmla="*/ 1445492 h 3801771"/>
                  <a:gd name="connsiteX77" fmla="*/ 2377440 w 2804160"/>
                  <a:gd name="connsiteY77" fmla="*/ 1468352 h 3801771"/>
                  <a:gd name="connsiteX78" fmla="*/ 2369820 w 2804160"/>
                  <a:gd name="connsiteY78" fmla="*/ 1491212 h 3801771"/>
                  <a:gd name="connsiteX79" fmla="*/ 2354580 w 2804160"/>
                  <a:gd name="connsiteY79" fmla="*/ 1567412 h 3801771"/>
                  <a:gd name="connsiteX80" fmla="*/ 2339340 w 2804160"/>
                  <a:gd name="connsiteY80" fmla="*/ 1590272 h 3801771"/>
                  <a:gd name="connsiteX81" fmla="*/ 2324100 w 2804160"/>
                  <a:gd name="connsiteY81" fmla="*/ 1635992 h 3801771"/>
                  <a:gd name="connsiteX82" fmla="*/ 2301240 w 2804160"/>
                  <a:gd name="connsiteY82" fmla="*/ 1613132 h 3801771"/>
                  <a:gd name="connsiteX83" fmla="*/ 2286000 w 2804160"/>
                  <a:gd name="connsiteY83" fmla="*/ 1590272 h 3801771"/>
                  <a:gd name="connsiteX84" fmla="*/ 2240280 w 2804160"/>
                  <a:gd name="connsiteY84" fmla="*/ 1575032 h 3801771"/>
                  <a:gd name="connsiteX85" fmla="*/ 2232660 w 2804160"/>
                  <a:gd name="connsiteY85" fmla="*/ 1597892 h 3801771"/>
                  <a:gd name="connsiteX86" fmla="*/ 2225040 w 2804160"/>
                  <a:gd name="connsiteY86" fmla="*/ 1628372 h 3801771"/>
                  <a:gd name="connsiteX87" fmla="*/ 2202180 w 2804160"/>
                  <a:gd name="connsiteY87" fmla="*/ 1613132 h 3801771"/>
                  <a:gd name="connsiteX88" fmla="*/ 2194560 w 2804160"/>
                  <a:gd name="connsiteY88" fmla="*/ 1590272 h 3801771"/>
                  <a:gd name="connsiteX89" fmla="*/ 2164080 w 2804160"/>
                  <a:gd name="connsiteY89" fmla="*/ 1643612 h 3801771"/>
                  <a:gd name="connsiteX90" fmla="*/ 2148840 w 2804160"/>
                  <a:gd name="connsiteY90" fmla="*/ 1666472 h 3801771"/>
                  <a:gd name="connsiteX91" fmla="*/ 2042160 w 2804160"/>
                  <a:gd name="connsiteY91" fmla="*/ 1666472 h 3801771"/>
                  <a:gd name="connsiteX92" fmla="*/ 2034540 w 2804160"/>
                  <a:gd name="connsiteY92" fmla="*/ 1689332 h 3801771"/>
                  <a:gd name="connsiteX93" fmla="*/ 2019300 w 2804160"/>
                  <a:gd name="connsiteY93" fmla="*/ 1712192 h 3801771"/>
                  <a:gd name="connsiteX94" fmla="*/ 2011680 w 2804160"/>
                  <a:gd name="connsiteY94" fmla="*/ 1735052 h 3801771"/>
                  <a:gd name="connsiteX95" fmla="*/ 1958340 w 2804160"/>
                  <a:gd name="connsiteY95" fmla="*/ 1757912 h 3801771"/>
                  <a:gd name="connsiteX96" fmla="*/ 1950720 w 2804160"/>
                  <a:gd name="connsiteY96" fmla="*/ 1811252 h 3801771"/>
                  <a:gd name="connsiteX97" fmla="*/ 1935480 w 2804160"/>
                  <a:gd name="connsiteY97" fmla="*/ 1834112 h 3801771"/>
                  <a:gd name="connsiteX98" fmla="*/ 1897380 w 2804160"/>
                  <a:gd name="connsiteY98" fmla="*/ 1887452 h 3801771"/>
                  <a:gd name="connsiteX99" fmla="*/ 1905000 w 2804160"/>
                  <a:gd name="connsiteY99" fmla="*/ 1910312 h 3801771"/>
                  <a:gd name="connsiteX100" fmla="*/ 1920240 w 2804160"/>
                  <a:gd name="connsiteY100" fmla="*/ 1940792 h 3801771"/>
                  <a:gd name="connsiteX101" fmla="*/ 1950720 w 2804160"/>
                  <a:gd name="connsiteY101" fmla="*/ 1978892 h 3801771"/>
                  <a:gd name="connsiteX102" fmla="*/ 1958340 w 2804160"/>
                  <a:gd name="connsiteY102" fmla="*/ 2001752 h 3801771"/>
                  <a:gd name="connsiteX103" fmla="*/ 1973580 w 2804160"/>
                  <a:gd name="connsiteY103" fmla="*/ 2024612 h 3801771"/>
                  <a:gd name="connsiteX104" fmla="*/ 1981200 w 2804160"/>
                  <a:gd name="connsiteY104" fmla="*/ 2055092 h 3801771"/>
                  <a:gd name="connsiteX105" fmla="*/ 1996440 w 2804160"/>
                  <a:gd name="connsiteY105" fmla="*/ 2077952 h 3801771"/>
                  <a:gd name="connsiteX106" fmla="*/ 2011680 w 2804160"/>
                  <a:gd name="connsiteY106" fmla="*/ 2230352 h 3801771"/>
                  <a:gd name="connsiteX107" fmla="*/ 2019300 w 2804160"/>
                  <a:gd name="connsiteY107" fmla="*/ 2260832 h 3801771"/>
                  <a:gd name="connsiteX108" fmla="*/ 2026920 w 2804160"/>
                  <a:gd name="connsiteY108" fmla="*/ 2306552 h 3801771"/>
                  <a:gd name="connsiteX109" fmla="*/ 2034540 w 2804160"/>
                  <a:gd name="connsiteY109" fmla="*/ 2237972 h 3801771"/>
                  <a:gd name="connsiteX110" fmla="*/ 2080260 w 2804160"/>
                  <a:gd name="connsiteY110" fmla="*/ 2207492 h 3801771"/>
                  <a:gd name="connsiteX111" fmla="*/ 2110740 w 2804160"/>
                  <a:gd name="connsiteY111" fmla="*/ 2215112 h 3801771"/>
                  <a:gd name="connsiteX112" fmla="*/ 2118360 w 2804160"/>
                  <a:gd name="connsiteY112" fmla="*/ 2237972 h 3801771"/>
                  <a:gd name="connsiteX113" fmla="*/ 2125980 w 2804160"/>
                  <a:gd name="connsiteY113" fmla="*/ 2314172 h 3801771"/>
                  <a:gd name="connsiteX114" fmla="*/ 2171700 w 2804160"/>
                  <a:gd name="connsiteY114" fmla="*/ 2352272 h 3801771"/>
                  <a:gd name="connsiteX115" fmla="*/ 2263140 w 2804160"/>
                  <a:gd name="connsiteY115" fmla="*/ 2260832 h 3801771"/>
                  <a:gd name="connsiteX116" fmla="*/ 2255520 w 2804160"/>
                  <a:gd name="connsiteY116" fmla="*/ 2237972 h 3801771"/>
                  <a:gd name="connsiteX117" fmla="*/ 2286000 w 2804160"/>
                  <a:gd name="connsiteY117" fmla="*/ 2161772 h 3801771"/>
                  <a:gd name="connsiteX118" fmla="*/ 2331720 w 2804160"/>
                  <a:gd name="connsiteY118" fmla="*/ 2131292 h 3801771"/>
                  <a:gd name="connsiteX119" fmla="*/ 2369820 w 2804160"/>
                  <a:gd name="connsiteY119" fmla="*/ 2062712 h 3801771"/>
                  <a:gd name="connsiteX120" fmla="*/ 2377440 w 2804160"/>
                  <a:gd name="connsiteY120" fmla="*/ 1925552 h 3801771"/>
                  <a:gd name="connsiteX121" fmla="*/ 2400300 w 2804160"/>
                  <a:gd name="connsiteY121" fmla="*/ 1917932 h 3801771"/>
                  <a:gd name="connsiteX122" fmla="*/ 2423160 w 2804160"/>
                  <a:gd name="connsiteY122" fmla="*/ 1933172 h 3801771"/>
                  <a:gd name="connsiteX123" fmla="*/ 2453640 w 2804160"/>
                  <a:gd name="connsiteY123" fmla="*/ 1948412 h 3801771"/>
                  <a:gd name="connsiteX124" fmla="*/ 2468880 w 2804160"/>
                  <a:gd name="connsiteY124" fmla="*/ 1902692 h 3801771"/>
                  <a:gd name="connsiteX125" fmla="*/ 2491740 w 2804160"/>
                  <a:gd name="connsiteY125" fmla="*/ 1910312 h 3801771"/>
                  <a:gd name="connsiteX126" fmla="*/ 2522220 w 2804160"/>
                  <a:gd name="connsiteY126" fmla="*/ 1940792 h 3801771"/>
                  <a:gd name="connsiteX127" fmla="*/ 2575560 w 2804160"/>
                  <a:gd name="connsiteY127" fmla="*/ 1925552 h 3801771"/>
                  <a:gd name="connsiteX128" fmla="*/ 2583180 w 2804160"/>
                  <a:gd name="connsiteY128" fmla="*/ 2016992 h 3801771"/>
                  <a:gd name="connsiteX129" fmla="*/ 2590800 w 2804160"/>
                  <a:gd name="connsiteY129" fmla="*/ 2039852 h 3801771"/>
                  <a:gd name="connsiteX130" fmla="*/ 2598420 w 2804160"/>
                  <a:gd name="connsiteY130" fmla="*/ 2093192 h 3801771"/>
                  <a:gd name="connsiteX131" fmla="*/ 2606040 w 2804160"/>
                  <a:gd name="connsiteY131" fmla="*/ 2177012 h 3801771"/>
                  <a:gd name="connsiteX132" fmla="*/ 2621280 w 2804160"/>
                  <a:gd name="connsiteY132" fmla="*/ 2199872 h 3801771"/>
                  <a:gd name="connsiteX133" fmla="*/ 2628900 w 2804160"/>
                  <a:gd name="connsiteY133" fmla="*/ 2222732 h 3801771"/>
                  <a:gd name="connsiteX134" fmla="*/ 2598420 w 2804160"/>
                  <a:gd name="connsiteY134" fmla="*/ 2306552 h 3801771"/>
                  <a:gd name="connsiteX135" fmla="*/ 2636520 w 2804160"/>
                  <a:gd name="connsiteY135" fmla="*/ 2375132 h 3801771"/>
                  <a:gd name="connsiteX136" fmla="*/ 2659380 w 2804160"/>
                  <a:gd name="connsiteY136" fmla="*/ 2443712 h 3801771"/>
                  <a:gd name="connsiteX137" fmla="*/ 2682240 w 2804160"/>
                  <a:gd name="connsiteY137" fmla="*/ 2451332 h 3801771"/>
                  <a:gd name="connsiteX138" fmla="*/ 2689860 w 2804160"/>
                  <a:gd name="connsiteY138" fmla="*/ 2474192 h 3801771"/>
                  <a:gd name="connsiteX139" fmla="*/ 2705100 w 2804160"/>
                  <a:gd name="connsiteY139" fmla="*/ 2558012 h 3801771"/>
                  <a:gd name="connsiteX140" fmla="*/ 2720340 w 2804160"/>
                  <a:gd name="connsiteY140" fmla="*/ 2603732 h 3801771"/>
                  <a:gd name="connsiteX141" fmla="*/ 2727960 w 2804160"/>
                  <a:gd name="connsiteY141" fmla="*/ 2748512 h 3801771"/>
                  <a:gd name="connsiteX142" fmla="*/ 2743200 w 2804160"/>
                  <a:gd name="connsiteY142" fmla="*/ 2809472 h 3801771"/>
                  <a:gd name="connsiteX143" fmla="*/ 2750820 w 2804160"/>
                  <a:gd name="connsiteY143" fmla="*/ 2893292 h 3801771"/>
                  <a:gd name="connsiteX144" fmla="*/ 2758440 w 2804160"/>
                  <a:gd name="connsiteY144" fmla="*/ 2916152 h 3801771"/>
                  <a:gd name="connsiteX145" fmla="*/ 2766060 w 2804160"/>
                  <a:gd name="connsiteY145" fmla="*/ 2992352 h 3801771"/>
                  <a:gd name="connsiteX146" fmla="*/ 2773680 w 2804160"/>
                  <a:gd name="connsiteY146" fmla="*/ 3228572 h 3801771"/>
                  <a:gd name="connsiteX147" fmla="*/ 2781300 w 2804160"/>
                  <a:gd name="connsiteY147" fmla="*/ 3259052 h 3801771"/>
                  <a:gd name="connsiteX148" fmla="*/ 2804160 w 2804160"/>
                  <a:gd name="connsiteY148" fmla="*/ 3380972 h 3801771"/>
                  <a:gd name="connsiteX149" fmla="*/ 2796540 w 2804160"/>
                  <a:gd name="connsiteY149" fmla="*/ 3434312 h 3801771"/>
                  <a:gd name="connsiteX150" fmla="*/ 2773680 w 2804160"/>
                  <a:gd name="connsiteY150" fmla="*/ 3449552 h 3801771"/>
                  <a:gd name="connsiteX151" fmla="*/ 2727960 w 2804160"/>
                  <a:gd name="connsiteY151" fmla="*/ 3464792 h 3801771"/>
                  <a:gd name="connsiteX152" fmla="*/ 2667000 w 2804160"/>
                  <a:gd name="connsiteY152" fmla="*/ 3388592 h 3801771"/>
                  <a:gd name="connsiteX153" fmla="*/ 2659380 w 2804160"/>
                  <a:gd name="connsiteY153" fmla="*/ 3358112 h 3801771"/>
                  <a:gd name="connsiteX154" fmla="*/ 2636520 w 2804160"/>
                  <a:gd name="connsiteY154" fmla="*/ 3350492 h 3801771"/>
                  <a:gd name="connsiteX155" fmla="*/ 2575560 w 2804160"/>
                  <a:gd name="connsiteY155" fmla="*/ 3358112 h 3801771"/>
                  <a:gd name="connsiteX156" fmla="*/ 2567940 w 2804160"/>
                  <a:gd name="connsiteY156" fmla="*/ 3396212 h 3801771"/>
                  <a:gd name="connsiteX157" fmla="*/ 2545080 w 2804160"/>
                  <a:gd name="connsiteY157" fmla="*/ 3411452 h 3801771"/>
                  <a:gd name="connsiteX158" fmla="*/ 2522220 w 2804160"/>
                  <a:gd name="connsiteY158" fmla="*/ 3434312 h 3801771"/>
                  <a:gd name="connsiteX159" fmla="*/ 2491740 w 2804160"/>
                  <a:gd name="connsiteY159" fmla="*/ 3502892 h 3801771"/>
                  <a:gd name="connsiteX160" fmla="*/ 2514600 w 2804160"/>
                  <a:gd name="connsiteY160" fmla="*/ 3518132 h 3801771"/>
                  <a:gd name="connsiteX161" fmla="*/ 2529840 w 2804160"/>
                  <a:gd name="connsiteY161" fmla="*/ 3540992 h 3801771"/>
                  <a:gd name="connsiteX162" fmla="*/ 2552700 w 2804160"/>
                  <a:gd name="connsiteY162" fmla="*/ 3563852 h 3801771"/>
                  <a:gd name="connsiteX163" fmla="*/ 2575560 w 2804160"/>
                  <a:gd name="connsiteY163" fmla="*/ 3701012 h 3801771"/>
                  <a:gd name="connsiteX164" fmla="*/ 2598420 w 2804160"/>
                  <a:gd name="connsiteY164" fmla="*/ 3723872 h 3801771"/>
                  <a:gd name="connsiteX165" fmla="*/ 2583180 w 2804160"/>
                  <a:gd name="connsiteY165" fmla="*/ 3800072 h 3801771"/>
                  <a:gd name="connsiteX166" fmla="*/ 2567940 w 2804160"/>
                  <a:gd name="connsiteY166" fmla="*/ 3777212 h 3801771"/>
                  <a:gd name="connsiteX167" fmla="*/ 2560320 w 2804160"/>
                  <a:gd name="connsiteY167" fmla="*/ 3723872 h 3801771"/>
                  <a:gd name="connsiteX168" fmla="*/ 2522220 w 2804160"/>
                  <a:gd name="connsiteY168" fmla="*/ 3685772 h 3801771"/>
                  <a:gd name="connsiteX169" fmla="*/ 2491740 w 2804160"/>
                  <a:gd name="connsiteY169" fmla="*/ 3617192 h 3801771"/>
                  <a:gd name="connsiteX170" fmla="*/ 2446020 w 2804160"/>
                  <a:gd name="connsiteY170" fmla="*/ 3586712 h 3801771"/>
                  <a:gd name="connsiteX171" fmla="*/ 2423160 w 2804160"/>
                  <a:gd name="connsiteY171" fmla="*/ 3457172 h 3801771"/>
                  <a:gd name="connsiteX172" fmla="*/ 2415540 w 2804160"/>
                  <a:gd name="connsiteY172" fmla="*/ 3434312 h 3801771"/>
                  <a:gd name="connsiteX173" fmla="*/ 2407920 w 2804160"/>
                  <a:gd name="connsiteY173" fmla="*/ 3388592 h 3801771"/>
                  <a:gd name="connsiteX174" fmla="*/ 2385060 w 2804160"/>
                  <a:gd name="connsiteY174" fmla="*/ 3365732 h 3801771"/>
                  <a:gd name="connsiteX175" fmla="*/ 2369820 w 2804160"/>
                  <a:gd name="connsiteY175" fmla="*/ 3335252 h 3801771"/>
                  <a:gd name="connsiteX176" fmla="*/ 2346960 w 2804160"/>
                  <a:gd name="connsiteY176" fmla="*/ 3327632 h 3801771"/>
                  <a:gd name="connsiteX177" fmla="*/ 2324100 w 2804160"/>
                  <a:gd name="connsiteY177" fmla="*/ 3312392 h 3801771"/>
                  <a:gd name="connsiteX178" fmla="*/ 2316480 w 2804160"/>
                  <a:gd name="connsiteY178" fmla="*/ 3289532 h 3801771"/>
                  <a:gd name="connsiteX179" fmla="*/ 2301240 w 2804160"/>
                  <a:gd name="connsiteY179" fmla="*/ 3159992 h 3801771"/>
                  <a:gd name="connsiteX180" fmla="*/ 2308860 w 2804160"/>
                  <a:gd name="connsiteY180" fmla="*/ 3060932 h 3801771"/>
                  <a:gd name="connsiteX181" fmla="*/ 2331720 w 2804160"/>
                  <a:gd name="connsiteY181" fmla="*/ 3045692 h 3801771"/>
                  <a:gd name="connsiteX182" fmla="*/ 2324100 w 2804160"/>
                  <a:gd name="connsiteY182" fmla="*/ 2893292 h 3801771"/>
                  <a:gd name="connsiteX183" fmla="*/ 2308860 w 2804160"/>
                  <a:gd name="connsiteY183" fmla="*/ 2862812 h 3801771"/>
                  <a:gd name="connsiteX184" fmla="*/ 2301240 w 2804160"/>
                  <a:gd name="connsiteY184" fmla="*/ 2839952 h 3801771"/>
                  <a:gd name="connsiteX185" fmla="*/ 2278380 w 2804160"/>
                  <a:gd name="connsiteY185" fmla="*/ 2763752 h 3801771"/>
                  <a:gd name="connsiteX186" fmla="*/ 2247900 w 2804160"/>
                  <a:gd name="connsiteY186" fmla="*/ 2718032 h 3801771"/>
                  <a:gd name="connsiteX187" fmla="*/ 2217420 w 2804160"/>
                  <a:gd name="connsiteY187" fmla="*/ 2672312 h 3801771"/>
                  <a:gd name="connsiteX188" fmla="*/ 2202180 w 2804160"/>
                  <a:gd name="connsiteY188" fmla="*/ 2649452 h 3801771"/>
                  <a:gd name="connsiteX189" fmla="*/ 2156460 w 2804160"/>
                  <a:gd name="connsiteY189" fmla="*/ 2611352 h 3801771"/>
                  <a:gd name="connsiteX190" fmla="*/ 2141220 w 2804160"/>
                  <a:gd name="connsiteY190" fmla="*/ 2588492 h 3801771"/>
                  <a:gd name="connsiteX191" fmla="*/ 2095500 w 2804160"/>
                  <a:gd name="connsiteY191" fmla="*/ 2535152 h 3801771"/>
                  <a:gd name="connsiteX192" fmla="*/ 2065020 w 2804160"/>
                  <a:gd name="connsiteY192" fmla="*/ 2542772 h 3801771"/>
                  <a:gd name="connsiteX193" fmla="*/ 2049780 w 2804160"/>
                  <a:gd name="connsiteY193" fmla="*/ 2565632 h 3801771"/>
                  <a:gd name="connsiteX194" fmla="*/ 2004060 w 2804160"/>
                  <a:gd name="connsiteY194" fmla="*/ 2580872 h 3801771"/>
                  <a:gd name="connsiteX195" fmla="*/ 1988820 w 2804160"/>
                  <a:gd name="connsiteY195" fmla="*/ 2611352 h 3801771"/>
                  <a:gd name="connsiteX196" fmla="*/ 1996440 w 2804160"/>
                  <a:gd name="connsiteY196" fmla="*/ 2634212 h 3801771"/>
                  <a:gd name="connsiteX197" fmla="*/ 1988820 w 2804160"/>
                  <a:gd name="connsiteY197" fmla="*/ 2679932 h 3801771"/>
                  <a:gd name="connsiteX198" fmla="*/ 1920240 w 2804160"/>
                  <a:gd name="connsiteY198" fmla="*/ 2672312 h 3801771"/>
                  <a:gd name="connsiteX199" fmla="*/ 1897380 w 2804160"/>
                  <a:gd name="connsiteY199" fmla="*/ 2657072 h 3801771"/>
                  <a:gd name="connsiteX200" fmla="*/ 1828800 w 2804160"/>
                  <a:gd name="connsiteY200" fmla="*/ 2664692 h 3801771"/>
                  <a:gd name="connsiteX201" fmla="*/ 1775460 w 2804160"/>
                  <a:gd name="connsiteY201" fmla="*/ 2679932 h 3801771"/>
                  <a:gd name="connsiteX202" fmla="*/ 1744980 w 2804160"/>
                  <a:gd name="connsiteY202" fmla="*/ 2664692 h 3801771"/>
                  <a:gd name="connsiteX203" fmla="*/ 1722120 w 2804160"/>
                  <a:gd name="connsiteY203" fmla="*/ 2862812 h 3801771"/>
                  <a:gd name="connsiteX204" fmla="*/ 1714500 w 2804160"/>
                  <a:gd name="connsiteY204" fmla="*/ 2885672 h 3801771"/>
                  <a:gd name="connsiteX205" fmla="*/ 1676400 w 2804160"/>
                  <a:gd name="connsiteY205" fmla="*/ 2931392 h 3801771"/>
                  <a:gd name="connsiteX206" fmla="*/ 1668780 w 2804160"/>
                  <a:gd name="connsiteY206" fmla="*/ 2954252 h 3801771"/>
                  <a:gd name="connsiteX207" fmla="*/ 1653540 w 2804160"/>
                  <a:gd name="connsiteY207" fmla="*/ 3015212 h 3801771"/>
                  <a:gd name="connsiteX208" fmla="*/ 1630680 w 2804160"/>
                  <a:gd name="connsiteY208" fmla="*/ 3038072 h 3801771"/>
                  <a:gd name="connsiteX209" fmla="*/ 1638300 w 2804160"/>
                  <a:gd name="connsiteY209" fmla="*/ 3076172 h 3801771"/>
                  <a:gd name="connsiteX210" fmla="*/ 1645920 w 2804160"/>
                  <a:gd name="connsiteY210" fmla="*/ 3159992 h 3801771"/>
                  <a:gd name="connsiteX211" fmla="*/ 1615440 w 2804160"/>
                  <a:gd name="connsiteY211" fmla="*/ 3167612 h 3801771"/>
                  <a:gd name="connsiteX212" fmla="*/ 1554480 w 2804160"/>
                  <a:gd name="connsiteY212" fmla="*/ 3159992 h 3801771"/>
                  <a:gd name="connsiteX213" fmla="*/ 1562100 w 2804160"/>
                  <a:gd name="connsiteY213" fmla="*/ 3114272 h 3801771"/>
                  <a:gd name="connsiteX214" fmla="*/ 1584960 w 2804160"/>
                  <a:gd name="connsiteY214" fmla="*/ 3083792 h 3801771"/>
                  <a:gd name="connsiteX215" fmla="*/ 1577340 w 2804160"/>
                  <a:gd name="connsiteY215" fmla="*/ 3038072 h 3801771"/>
                  <a:gd name="connsiteX216" fmla="*/ 1554480 w 2804160"/>
                  <a:gd name="connsiteY216" fmla="*/ 3045692 h 3801771"/>
                  <a:gd name="connsiteX217" fmla="*/ 1531620 w 2804160"/>
                  <a:gd name="connsiteY217" fmla="*/ 3068552 h 3801771"/>
                  <a:gd name="connsiteX218" fmla="*/ 1478280 w 2804160"/>
                  <a:gd name="connsiteY218" fmla="*/ 3083792 h 3801771"/>
                  <a:gd name="connsiteX219" fmla="*/ 1424940 w 2804160"/>
                  <a:gd name="connsiteY219" fmla="*/ 3106652 h 3801771"/>
                  <a:gd name="connsiteX220" fmla="*/ 1402080 w 2804160"/>
                  <a:gd name="connsiteY220" fmla="*/ 3121892 h 3801771"/>
                  <a:gd name="connsiteX221" fmla="*/ 1386840 w 2804160"/>
                  <a:gd name="connsiteY221" fmla="*/ 3091412 h 3801771"/>
                  <a:gd name="connsiteX222" fmla="*/ 1394460 w 2804160"/>
                  <a:gd name="connsiteY222" fmla="*/ 3068552 h 3801771"/>
                  <a:gd name="connsiteX223" fmla="*/ 1402080 w 2804160"/>
                  <a:gd name="connsiteY223" fmla="*/ 3091412 h 3801771"/>
                  <a:gd name="connsiteX224" fmla="*/ 1386840 w 2804160"/>
                  <a:gd name="connsiteY224" fmla="*/ 3114272 h 3801771"/>
                  <a:gd name="connsiteX225" fmla="*/ 1363980 w 2804160"/>
                  <a:gd name="connsiteY225" fmla="*/ 3129512 h 3801771"/>
                  <a:gd name="connsiteX226" fmla="*/ 1295400 w 2804160"/>
                  <a:gd name="connsiteY226" fmla="*/ 3152372 h 3801771"/>
                  <a:gd name="connsiteX227" fmla="*/ 1219200 w 2804160"/>
                  <a:gd name="connsiteY227" fmla="*/ 3121892 h 3801771"/>
                  <a:gd name="connsiteX228" fmla="*/ 1234440 w 2804160"/>
                  <a:gd name="connsiteY228" fmla="*/ 3099032 h 3801771"/>
                  <a:gd name="connsiteX229" fmla="*/ 1226820 w 2804160"/>
                  <a:gd name="connsiteY229" fmla="*/ 3076172 h 3801771"/>
                  <a:gd name="connsiteX230" fmla="*/ 1219200 w 2804160"/>
                  <a:gd name="connsiteY230" fmla="*/ 3045692 h 3801771"/>
                  <a:gd name="connsiteX231" fmla="*/ 1173480 w 2804160"/>
                  <a:gd name="connsiteY231" fmla="*/ 3038072 h 3801771"/>
                  <a:gd name="connsiteX232" fmla="*/ 1165860 w 2804160"/>
                  <a:gd name="connsiteY232" fmla="*/ 3007592 h 3801771"/>
                  <a:gd name="connsiteX233" fmla="*/ 1158240 w 2804160"/>
                  <a:gd name="connsiteY233" fmla="*/ 2984732 h 3801771"/>
                  <a:gd name="connsiteX234" fmla="*/ 1120140 w 2804160"/>
                  <a:gd name="connsiteY234" fmla="*/ 2916152 h 3801771"/>
                  <a:gd name="connsiteX235" fmla="*/ 1097280 w 2804160"/>
                  <a:gd name="connsiteY235" fmla="*/ 2939012 h 3801771"/>
                  <a:gd name="connsiteX236" fmla="*/ 1089660 w 2804160"/>
                  <a:gd name="connsiteY236" fmla="*/ 2961872 h 3801771"/>
                  <a:gd name="connsiteX237" fmla="*/ 1074420 w 2804160"/>
                  <a:gd name="connsiteY237" fmla="*/ 2984732 h 3801771"/>
                  <a:gd name="connsiteX238" fmla="*/ 1104900 w 2804160"/>
                  <a:gd name="connsiteY238" fmla="*/ 3030452 h 3801771"/>
                  <a:gd name="connsiteX239" fmla="*/ 1120140 w 2804160"/>
                  <a:gd name="connsiteY239" fmla="*/ 3076172 h 3801771"/>
                  <a:gd name="connsiteX240" fmla="*/ 1097280 w 2804160"/>
                  <a:gd name="connsiteY240" fmla="*/ 3099032 h 3801771"/>
                  <a:gd name="connsiteX241" fmla="*/ 1051560 w 2804160"/>
                  <a:gd name="connsiteY241" fmla="*/ 3129512 h 3801771"/>
                  <a:gd name="connsiteX242" fmla="*/ 1013460 w 2804160"/>
                  <a:gd name="connsiteY242" fmla="*/ 3121892 h 3801771"/>
                  <a:gd name="connsiteX243" fmla="*/ 990600 w 2804160"/>
                  <a:gd name="connsiteY243" fmla="*/ 3114272 h 3801771"/>
                  <a:gd name="connsiteX244" fmla="*/ 1021080 w 2804160"/>
                  <a:gd name="connsiteY244" fmla="*/ 3152372 h 3801771"/>
                  <a:gd name="connsiteX245" fmla="*/ 929640 w 2804160"/>
                  <a:gd name="connsiteY245" fmla="*/ 3167612 h 3801771"/>
                  <a:gd name="connsiteX246" fmla="*/ 906780 w 2804160"/>
                  <a:gd name="connsiteY246" fmla="*/ 3159992 h 3801771"/>
                  <a:gd name="connsiteX247" fmla="*/ 922020 w 2804160"/>
                  <a:gd name="connsiteY247" fmla="*/ 3099032 h 3801771"/>
                  <a:gd name="connsiteX248" fmla="*/ 914400 w 2804160"/>
                  <a:gd name="connsiteY248" fmla="*/ 3076172 h 3801771"/>
                  <a:gd name="connsiteX249" fmla="*/ 891540 w 2804160"/>
                  <a:gd name="connsiteY249" fmla="*/ 3083792 h 3801771"/>
                  <a:gd name="connsiteX250" fmla="*/ 876300 w 2804160"/>
                  <a:gd name="connsiteY250" fmla="*/ 3106652 h 3801771"/>
                  <a:gd name="connsiteX251" fmla="*/ 853440 w 2804160"/>
                  <a:gd name="connsiteY251" fmla="*/ 3190472 h 3801771"/>
                  <a:gd name="connsiteX252" fmla="*/ 830580 w 2804160"/>
                  <a:gd name="connsiteY252" fmla="*/ 3198092 h 3801771"/>
                  <a:gd name="connsiteX253" fmla="*/ 784860 w 2804160"/>
                  <a:gd name="connsiteY253" fmla="*/ 3190472 h 3801771"/>
                  <a:gd name="connsiteX254" fmla="*/ 792480 w 2804160"/>
                  <a:gd name="connsiteY254" fmla="*/ 3159992 h 3801771"/>
                  <a:gd name="connsiteX255" fmla="*/ 784860 w 2804160"/>
                  <a:gd name="connsiteY255" fmla="*/ 3099032 h 3801771"/>
                  <a:gd name="connsiteX256" fmla="*/ 754380 w 2804160"/>
                  <a:gd name="connsiteY256" fmla="*/ 3167612 h 3801771"/>
                  <a:gd name="connsiteX257" fmla="*/ 746760 w 2804160"/>
                  <a:gd name="connsiteY257" fmla="*/ 3205712 h 3801771"/>
                  <a:gd name="connsiteX258" fmla="*/ 739140 w 2804160"/>
                  <a:gd name="connsiteY258" fmla="*/ 3236192 h 3801771"/>
                  <a:gd name="connsiteX259" fmla="*/ 716280 w 2804160"/>
                  <a:gd name="connsiteY259" fmla="*/ 3243812 h 3801771"/>
                  <a:gd name="connsiteX260" fmla="*/ 685800 w 2804160"/>
                  <a:gd name="connsiteY260" fmla="*/ 3205712 h 3801771"/>
                  <a:gd name="connsiteX261" fmla="*/ 708660 w 2804160"/>
                  <a:gd name="connsiteY261" fmla="*/ 3190472 h 3801771"/>
                  <a:gd name="connsiteX262" fmla="*/ 678180 w 2804160"/>
                  <a:gd name="connsiteY262" fmla="*/ 3129512 h 3801771"/>
                  <a:gd name="connsiteX263" fmla="*/ 655320 w 2804160"/>
                  <a:gd name="connsiteY263" fmla="*/ 3137132 h 3801771"/>
                  <a:gd name="connsiteX264" fmla="*/ 647700 w 2804160"/>
                  <a:gd name="connsiteY264" fmla="*/ 3190472 h 3801771"/>
                  <a:gd name="connsiteX265" fmla="*/ 624840 w 2804160"/>
                  <a:gd name="connsiteY265" fmla="*/ 3167612 h 3801771"/>
                  <a:gd name="connsiteX266" fmla="*/ 609600 w 2804160"/>
                  <a:gd name="connsiteY266" fmla="*/ 3121892 h 3801771"/>
                  <a:gd name="connsiteX267" fmla="*/ 601980 w 2804160"/>
                  <a:gd name="connsiteY267" fmla="*/ 3099032 h 3801771"/>
                  <a:gd name="connsiteX268" fmla="*/ 632460 w 2804160"/>
                  <a:gd name="connsiteY268" fmla="*/ 3076172 h 3801771"/>
                  <a:gd name="connsiteX269" fmla="*/ 655320 w 2804160"/>
                  <a:gd name="connsiteY269" fmla="*/ 3068552 h 3801771"/>
                  <a:gd name="connsiteX270" fmla="*/ 662940 w 2804160"/>
                  <a:gd name="connsiteY270" fmla="*/ 3045692 h 3801771"/>
                  <a:gd name="connsiteX271" fmla="*/ 640080 w 2804160"/>
                  <a:gd name="connsiteY271" fmla="*/ 3022832 h 3801771"/>
                  <a:gd name="connsiteX272" fmla="*/ 609600 w 2804160"/>
                  <a:gd name="connsiteY272" fmla="*/ 3007592 h 3801771"/>
                  <a:gd name="connsiteX273" fmla="*/ 617220 w 2804160"/>
                  <a:gd name="connsiteY273" fmla="*/ 2969492 h 3801771"/>
                  <a:gd name="connsiteX274" fmla="*/ 655320 w 2804160"/>
                  <a:gd name="connsiteY274" fmla="*/ 2923772 h 3801771"/>
                  <a:gd name="connsiteX275" fmla="*/ 640080 w 2804160"/>
                  <a:gd name="connsiteY275" fmla="*/ 2893292 h 3801771"/>
                  <a:gd name="connsiteX276" fmla="*/ 594360 w 2804160"/>
                  <a:gd name="connsiteY276" fmla="*/ 2855192 h 3801771"/>
                  <a:gd name="connsiteX277" fmla="*/ 571500 w 2804160"/>
                  <a:gd name="connsiteY277" fmla="*/ 2778992 h 3801771"/>
                  <a:gd name="connsiteX278" fmla="*/ 556260 w 2804160"/>
                  <a:gd name="connsiteY278" fmla="*/ 2756132 h 3801771"/>
                  <a:gd name="connsiteX279" fmla="*/ 556260 w 2804160"/>
                  <a:gd name="connsiteY279" fmla="*/ 2588492 h 3801771"/>
                  <a:gd name="connsiteX280" fmla="*/ 541020 w 2804160"/>
                  <a:gd name="connsiteY280" fmla="*/ 2542772 h 3801771"/>
                  <a:gd name="connsiteX281" fmla="*/ 548640 w 2804160"/>
                  <a:gd name="connsiteY281" fmla="*/ 2497052 h 3801771"/>
                  <a:gd name="connsiteX282" fmla="*/ 571500 w 2804160"/>
                  <a:gd name="connsiteY282" fmla="*/ 2489432 h 3801771"/>
                  <a:gd name="connsiteX283" fmla="*/ 586740 w 2804160"/>
                  <a:gd name="connsiteY283" fmla="*/ 2466572 h 3801771"/>
                  <a:gd name="connsiteX284" fmla="*/ 571500 w 2804160"/>
                  <a:gd name="connsiteY284" fmla="*/ 2443712 h 3801771"/>
                  <a:gd name="connsiteX285" fmla="*/ 518160 w 2804160"/>
                  <a:gd name="connsiteY285" fmla="*/ 2397992 h 3801771"/>
                  <a:gd name="connsiteX286" fmla="*/ 518160 w 2804160"/>
                  <a:gd name="connsiteY286" fmla="*/ 2321792 h 3801771"/>
                  <a:gd name="connsiteX287" fmla="*/ 548640 w 2804160"/>
                  <a:gd name="connsiteY287" fmla="*/ 2298932 h 3801771"/>
                  <a:gd name="connsiteX288" fmla="*/ 563880 w 2804160"/>
                  <a:gd name="connsiteY288" fmla="*/ 2276072 h 3801771"/>
                  <a:gd name="connsiteX289" fmla="*/ 556260 w 2804160"/>
                  <a:gd name="connsiteY289" fmla="*/ 2230352 h 3801771"/>
                  <a:gd name="connsiteX290" fmla="*/ 441960 w 2804160"/>
                  <a:gd name="connsiteY290" fmla="*/ 2199872 h 3801771"/>
                  <a:gd name="connsiteX291" fmla="*/ 426720 w 2804160"/>
                  <a:gd name="connsiteY291" fmla="*/ 2177012 h 3801771"/>
                  <a:gd name="connsiteX292" fmla="*/ 449580 w 2804160"/>
                  <a:gd name="connsiteY292" fmla="*/ 2116052 h 3801771"/>
                  <a:gd name="connsiteX293" fmla="*/ 457200 w 2804160"/>
                  <a:gd name="connsiteY293" fmla="*/ 2093192 h 3801771"/>
                  <a:gd name="connsiteX294" fmla="*/ 449580 w 2804160"/>
                  <a:gd name="connsiteY294" fmla="*/ 2024612 h 3801771"/>
                  <a:gd name="connsiteX295" fmla="*/ 396240 w 2804160"/>
                  <a:gd name="connsiteY295" fmla="*/ 2009372 h 3801771"/>
                  <a:gd name="connsiteX296" fmla="*/ 373380 w 2804160"/>
                  <a:gd name="connsiteY296" fmla="*/ 1994132 h 3801771"/>
                  <a:gd name="connsiteX297" fmla="*/ 327660 w 2804160"/>
                  <a:gd name="connsiteY297" fmla="*/ 1925552 h 3801771"/>
                  <a:gd name="connsiteX298" fmla="*/ 320040 w 2804160"/>
                  <a:gd name="connsiteY298" fmla="*/ 1902692 h 3801771"/>
                  <a:gd name="connsiteX299" fmla="*/ 327660 w 2804160"/>
                  <a:gd name="connsiteY299" fmla="*/ 1864592 h 3801771"/>
                  <a:gd name="connsiteX300" fmla="*/ 342900 w 2804160"/>
                  <a:gd name="connsiteY300" fmla="*/ 1841732 h 3801771"/>
                  <a:gd name="connsiteX301" fmla="*/ 358140 w 2804160"/>
                  <a:gd name="connsiteY301" fmla="*/ 1811252 h 3801771"/>
                  <a:gd name="connsiteX302" fmla="*/ 373380 w 2804160"/>
                  <a:gd name="connsiteY302" fmla="*/ 1788392 h 3801771"/>
                  <a:gd name="connsiteX303" fmla="*/ 403860 w 2804160"/>
                  <a:gd name="connsiteY303" fmla="*/ 1780772 h 3801771"/>
                  <a:gd name="connsiteX304" fmla="*/ 426720 w 2804160"/>
                  <a:gd name="connsiteY304" fmla="*/ 1757912 h 3801771"/>
                  <a:gd name="connsiteX305" fmla="*/ 426720 w 2804160"/>
                  <a:gd name="connsiteY305" fmla="*/ 1651232 h 3801771"/>
                  <a:gd name="connsiteX306" fmla="*/ 403860 w 2804160"/>
                  <a:gd name="connsiteY306" fmla="*/ 1643612 h 3801771"/>
                  <a:gd name="connsiteX307" fmla="*/ 411480 w 2804160"/>
                  <a:gd name="connsiteY307" fmla="*/ 1582652 h 3801771"/>
                  <a:gd name="connsiteX308" fmla="*/ 419100 w 2804160"/>
                  <a:gd name="connsiteY308" fmla="*/ 1552172 h 3801771"/>
                  <a:gd name="connsiteX309" fmla="*/ 411480 w 2804160"/>
                  <a:gd name="connsiteY309" fmla="*/ 1483592 h 3801771"/>
                  <a:gd name="connsiteX310" fmla="*/ 274320 w 2804160"/>
                  <a:gd name="connsiteY310" fmla="*/ 1475972 h 3801771"/>
                  <a:gd name="connsiteX311" fmla="*/ 228600 w 2804160"/>
                  <a:gd name="connsiteY311" fmla="*/ 1453112 h 3801771"/>
                  <a:gd name="connsiteX312" fmla="*/ 205740 w 2804160"/>
                  <a:gd name="connsiteY312" fmla="*/ 1445492 h 3801771"/>
                  <a:gd name="connsiteX313" fmla="*/ 144780 w 2804160"/>
                  <a:gd name="connsiteY313" fmla="*/ 1430252 h 3801771"/>
                  <a:gd name="connsiteX314" fmla="*/ 121920 w 2804160"/>
                  <a:gd name="connsiteY314" fmla="*/ 1407392 h 3801771"/>
                  <a:gd name="connsiteX315" fmla="*/ 99060 w 2804160"/>
                  <a:gd name="connsiteY315" fmla="*/ 1399772 h 3801771"/>
                  <a:gd name="connsiteX316" fmla="*/ 68580 w 2804160"/>
                  <a:gd name="connsiteY316" fmla="*/ 1384532 h 3801771"/>
                  <a:gd name="connsiteX317" fmla="*/ 38100 w 2804160"/>
                  <a:gd name="connsiteY317" fmla="*/ 1354052 h 3801771"/>
                  <a:gd name="connsiteX318" fmla="*/ 22860 w 2804160"/>
                  <a:gd name="connsiteY318" fmla="*/ 1331192 h 3801771"/>
                  <a:gd name="connsiteX319" fmla="*/ 0 w 2804160"/>
                  <a:gd name="connsiteY319" fmla="*/ 1277852 h 3801771"/>
                  <a:gd name="connsiteX320" fmla="*/ 7620 w 2804160"/>
                  <a:gd name="connsiteY320" fmla="*/ 1224512 h 3801771"/>
                  <a:gd name="connsiteX321" fmla="*/ 30480 w 2804160"/>
                  <a:gd name="connsiteY321" fmla="*/ 1216892 h 3801771"/>
                  <a:gd name="connsiteX322" fmla="*/ 53340 w 2804160"/>
                  <a:gd name="connsiteY322" fmla="*/ 1201652 h 3801771"/>
                  <a:gd name="connsiteX323" fmla="*/ 60960 w 2804160"/>
                  <a:gd name="connsiteY323" fmla="*/ 1148312 h 3801771"/>
                  <a:gd name="connsiteX324" fmla="*/ 68580 w 2804160"/>
                  <a:gd name="connsiteY324" fmla="*/ 1125452 h 3801771"/>
                  <a:gd name="connsiteX325" fmla="*/ 91440 w 2804160"/>
                  <a:gd name="connsiteY325" fmla="*/ 1102592 h 3801771"/>
                  <a:gd name="connsiteX326" fmla="*/ 114300 w 2804160"/>
                  <a:gd name="connsiteY326" fmla="*/ 1094972 h 3801771"/>
                  <a:gd name="connsiteX327" fmla="*/ 220980 w 2804160"/>
                  <a:gd name="connsiteY327" fmla="*/ 1087352 h 3801771"/>
                  <a:gd name="connsiteX328" fmla="*/ 259080 w 2804160"/>
                  <a:gd name="connsiteY328" fmla="*/ 1041632 h 3801771"/>
                  <a:gd name="connsiteX329" fmla="*/ 289560 w 2804160"/>
                  <a:gd name="connsiteY329" fmla="*/ 927332 h 3801771"/>
                  <a:gd name="connsiteX330" fmla="*/ 510540 w 2804160"/>
                  <a:gd name="connsiteY330" fmla="*/ 934952 h 3801771"/>
                  <a:gd name="connsiteX331" fmla="*/ 563880 w 2804160"/>
                  <a:gd name="connsiteY331" fmla="*/ 934952 h 3801771"/>
                  <a:gd name="connsiteX332" fmla="*/ 556260 w 2804160"/>
                  <a:gd name="connsiteY332" fmla="*/ 866372 h 3801771"/>
                  <a:gd name="connsiteX333" fmla="*/ 533400 w 2804160"/>
                  <a:gd name="connsiteY333" fmla="*/ 851132 h 3801771"/>
                  <a:gd name="connsiteX334" fmla="*/ 487680 w 2804160"/>
                  <a:gd name="connsiteY334" fmla="*/ 790172 h 3801771"/>
                  <a:gd name="connsiteX335" fmla="*/ 480060 w 2804160"/>
                  <a:gd name="connsiteY335" fmla="*/ 759692 h 3801771"/>
                  <a:gd name="connsiteX336" fmla="*/ 472440 w 2804160"/>
                  <a:gd name="connsiteY336" fmla="*/ 736832 h 3801771"/>
                  <a:gd name="connsiteX337" fmla="*/ 411480 w 2804160"/>
                  <a:gd name="connsiteY337" fmla="*/ 729212 h 3801771"/>
                  <a:gd name="connsiteX338" fmla="*/ 342900 w 2804160"/>
                  <a:gd name="connsiteY338" fmla="*/ 721592 h 3801771"/>
                  <a:gd name="connsiteX339" fmla="*/ 297180 w 2804160"/>
                  <a:gd name="connsiteY339" fmla="*/ 691112 h 3801771"/>
                  <a:gd name="connsiteX340" fmla="*/ 259080 w 2804160"/>
                  <a:gd name="connsiteY340" fmla="*/ 660632 h 3801771"/>
                  <a:gd name="connsiteX341" fmla="*/ 198120 w 2804160"/>
                  <a:gd name="connsiteY341" fmla="*/ 599672 h 3801771"/>
                  <a:gd name="connsiteX342" fmla="*/ 175260 w 2804160"/>
                  <a:gd name="connsiteY342" fmla="*/ 576812 h 3801771"/>
                  <a:gd name="connsiteX343" fmla="*/ 152400 w 2804160"/>
                  <a:gd name="connsiteY343" fmla="*/ 553952 h 3801771"/>
                  <a:gd name="connsiteX344" fmla="*/ 99060 w 2804160"/>
                  <a:gd name="connsiteY344" fmla="*/ 538712 h 3801771"/>
                  <a:gd name="connsiteX345" fmla="*/ 76200 w 2804160"/>
                  <a:gd name="connsiteY345" fmla="*/ 523472 h 3801771"/>
                  <a:gd name="connsiteX346" fmla="*/ 68580 w 2804160"/>
                  <a:gd name="connsiteY346" fmla="*/ 492992 h 3801771"/>
                  <a:gd name="connsiteX347" fmla="*/ 91440 w 2804160"/>
                  <a:gd name="connsiteY347" fmla="*/ 355832 h 3801771"/>
                  <a:gd name="connsiteX348" fmla="*/ 99060 w 2804160"/>
                  <a:gd name="connsiteY348" fmla="*/ 332972 h 3801771"/>
                  <a:gd name="connsiteX349" fmla="*/ 167640 w 2804160"/>
                  <a:gd name="connsiteY349" fmla="*/ 279632 h 3801771"/>
                  <a:gd name="connsiteX350" fmla="*/ 213360 w 2804160"/>
                  <a:gd name="connsiteY350" fmla="*/ 249152 h 3801771"/>
                  <a:gd name="connsiteX351" fmla="*/ 236220 w 2804160"/>
                  <a:gd name="connsiteY351" fmla="*/ 233912 h 3801771"/>
                  <a:gd name="connsiteX352" fmla="*/ 266700 w 2804160"/>
                  <a:gd name="connsiteY352" fmla="*/ 180572 h 3801771"/>
                  <a:gd name="connsiteX353" fmla="*/ 304800 w 2804160"/>
                  <a:gd name="connsiteY353" fmla="*/ 150092 h 3801771"/>
                  <a:gd name="connsiteX354" fmla="*/ 320040 w 2804160"/>
                  <a:gd name="connsiteY354" fmla="*/ 127232 h 3801771"/>
                  <a:gd name="connsiteX355" fmla="*/ 297180 w 2804160"/>
                  <a:gd name="connsiteY355" fmla="*/ 111992 h 3801771"/>
                  <a:gd name="connsiteX356" fmla="*/ 259080 w 2804160"/>
                  <a:gd name="connsiteY356" fmla="*/ 96752 h 3801771"/>
                  <a:gd name="connsiteX357" fmla="*/ 228600 w 2804160"/>
                  <a:gd name="connsiteY357" fmla="*/ 89132 h 3801771"/>
                  <a:gd name="connsiteX358" fmla="*/ 251460 w 2804160"/>
                  <a:gd name="connsiteY358" fmla="*/ 5312 h 380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</a:cxnLst>
                <a:rect l="l" t="t" r="r" b="b"/>
                <a:pathLst>
                  <a:path w="2804160" h="3801771">
                    <a:moveTo>
                      <a:pt x="251460" y="5312"/>
                    </a:moveTo>
                    <a:cubicBezTo>
                      <a:pt x="261620" y="-7388"/>
                      <a:pt x="278784" y="5748"/>
                      <a:pt x="289560" y="12932"/>
                    </a:cubicBezTo>
                    <a:cubicBezTo>
                      <a:pt x="296243" y="17387"/>
                      <a:pt x="293588" y="28608"/>
                      <a:pt x="297180" y="35792"/>
                    </a:cubicBezTo>
                    <a:cubicBezTo>
                      <a:pt x="301276" y="43983"/>
                      <a:pt x="305269" y="52931"/>
                      <a:pt x="312420" y="58652"/>
                    </a:cubicBezTo>
                    <a:cubicBezTo>
                      <a:pt x="318692" y="63670"/>
                      <a:pt x="328096" y="62680"/>
                      <a:pt x="335280" y="66272"/>
                    </a:cubicBezTo>
                    <a:cubicBezTo>
                      <a:pt x="343471" y="70368"/>
                      <a:pt x="350520" y="76432"/>
                      <a:pt x="358140" y="81512"/>
                    </a:cubicBezTo>
                    <a:cubicBezTo>
                      <a:pt x="363220" y="89132"/>
                      <a:pt x="367517" y="97337"/>
                      <a:pt x="373380" y="104372"/>
                    </a:cubicBezTo>
                    <a:cubicBezTo>
                      <a:pt x="380279" y="112651"/>
                      <a:pt x="390262" y="118266"/>
                      <a:pt x="396240" y="127232"/>
                    </a:cubicBezTo>
                    <a:cubicBezTo>
                      <a:pt x="425685" y="171399"/>
                      <a:pt x="375595" y="131248"/>
                      <a:pt x="426720" y="165332"/>
                    </a:cubicBezTo>
                    <a:cubicBezTo>
                      <a:pt x="431800" y="172952"/>
                      <a:pt x="435484" y="181716"/>
                      <a:pt x="441960" y="188192"/>
                    </a:cubicBezTo>
                    <a:cubicBezTo>
                      <a:pt x="456732" y="202964"/>
                      <a:pt x="469087" y="204854"/>
                      <a:pt x="487680" y="211052"/>
                    </a:cubicBezTo>
                    <a:cubicBezTo>
                      <a:pt x="495300" y="218672"/>
                      <a:pt x="499830" y="235102"/>
                      <a:pt x="510540" y="233912"/>
                    </a:cubicBezTo>
                    <a:cubicBezTo>
                      <a:pt x="528744" y="231889"/>
                      <a:pt x="556260" y="203432"/>
                      <a:pt x="556260" y="203432"/>
                    </a:cubicBezTo>
                    <a:cubicBezTo>
                      <a:pt x="566420" y="205972"/>
                      <a:pt x="577647" y="205856"/>
                      <a:pt x="586740" y="211052"/>
                    </a:cubicBezTo>
                    <a:cubicBezTo>
                      <a:pt x="596096" y="216399"/>
                      <a:pt x="598824" y="233912"/>
                      <a:pt x="609600" y="233912"/>
                    </a:cubicBezTo>
                    <a:cubicBezTo>
                      <a:pt x="617632" y="233912"/>
                      <a:pt x="605572" y="218236"/>
                      <a:pt x="601980" y="211052"/>
                    </a:cubicBezTo>
                    <a:cubicBezTo>
                      <a:pt x="597884" y="202861"/>
                      <a:pt x="590836" y="196383"/>
                      <a:pt x="586740" y="188192"/>
                    </a:cubicBezTo>
                    <a:cubicBezTo>
                      <a:pt x="555192" y="125096"/>
                      <a:pt x="607556" y="207986"/>
                      <a:pt x="563880" y="142472"/>
                    </a:cubicBezTo>
                    <a:cubicBezTo>
                      <a:pt x="566420" y="129772"/>
                      <a:pt x="560255" y="110798"/>
                      <a:pt x="571500" y="104372"/>
                    </a:cubicBezTo>
                    <a:cubicBezTo>
                      <a:pt x="620649" y="76287"/>
                      <a:pt x="611972" y="121193"/>
                      <a:pt x="632460" y="134852"/>
                    </a:cubicBezTo>
                    <a:cubicBezTo>
                      <a:pt x="641174" y="140661"/>
                      <a:pt x="652780" y="139932"/>
                      <a:pt x="662940" y="142472"/>
                    </a:cubicBezTo>
                    <a:cubicBezTo>
                      <a:pt x="714565" y="194097"/>
                      <a:pt x="678831" y="148327"/>
                      <a:pt x="693420" y="279632"/>
                    </a:cubicBezTo>
                    <a:cubicBezTo>
                      <a:pt x="694969" y="293576"/>
                      <a:pt x="706808" y="315880"/>
                      <a:pt x="716280" y="325352"/>
                    </a:cubicBezTo>
                    <a:cubicBezTo>
                      <a:pt x="725123" y="334195"/>
                      <a:pt x="760058" y="352246"/>
                      <a:pt x="769620" y="355832"/>
                    </a:cubicBezTo>
                    <a:cubicBezTo>
                      <a:pt x="779426" y="359509"/>
                      <a:pt x="789940" y="360912"/>
                      <a:pt x="800100" y="363452"/>
                    </a:cubicBezTo>
                    <a:cubicBezTo>
                      <a:pt x="807720" y="368532"/>
                      <a:pt x="814769" y="374596"/>
                      <a:pt x="822960" y="378692"/>
                    </a:cubicBezTo>
                    <a:cubicBezTo>
                      <a:pt x="840378" y="387401"/>
                      <a:pt x="866530" y="389585"/>
                      <a:pt x="883920" y="393932"/>
                    </a:cubicBezTo>
                    <a:cubicBezTo>
                      <a:pt x="891712" y="395880"/>
                      <a:pt x="899160" y="399012"/>
                      <a:pt x="906780" y="401552"/>
                    </a:cubicBezTo>
                    <a:cubicBezTo>
                      <a:pt x="924560" y="399012"/>
                      <a:pt x="946095" y="405152"/>
                      <a:pt x="960120" y="393932"/>
                    </a:cubicBezTo>
                    <a:cubicBezTo>
                      <a:pt x="967271" y="388211"/>
                      <a:pt x="945891" y="380174"/>
                      <a:pt x="944880" y="371072"/>
                    </a:cubicBezTo>
                    <a:cubicBezTo>
                      <a:pt x="940184" y="328810"/>
                      <a:pt x="951401" y="326451"/>
                      <a:pt x="975360" y="302492"/>
                    </a:cubicBezTo>
                    <a:cubicBezTo>
                      <a:pt x="993140" y="249152"/>
                      <a:pt x="975360" y="261852"/>
                      <a:pt x="1013460" y="249152"/>
                    </a:cubicBezTo>
                    <a:cubicBezTo>
                      <a:pt x="1018540" y="256772"/>
                      <a:pt x="1024604" y="263821"/>
                      <a:pt x="1028700" y="272012"/>
                    </a:cubicBezTo>
                    <a:cubicBezTo>
                      <a:pt x="1032292" y="279196"/>
                      <a:pt x="1032419" y="287851"/>
                      <a:pt x="1036320" y="294872"/>
                    </a:cubicBezTo>
                    <a:cubicBezTo>
                      <a:pt x="1045215" y="310883"/>
                      <a:pt x="1056640" y="325352"/>
                      <a:pt x="1066800" y="340592"/>
                    </a:cubicBezTo>
                    <a:cubicBezTo>
                      <a:pt x="1071880" y="348212"/>
                      <a:pt x="1079144" y="354764"/>
                      <a:pt x="1082040" y="363452"/>
                    </a:cubicBezTo>
                    <a:cubicBezTo>
                      <a:pt x="1084580" y="371072"/>
                      <a:pt x="1087453" y="378589"/>
                      <a:pt x="1089660" y="386312"/>
                    </a:cubicBezTo>
                    <a:cubicBezTo>
                      <a:pt x="1092915" y="397705"/>
                      <a:pt x="1098810" y="427472"/>
                      <a:pt x="1104900" y="439652"/>
                    </a:cubicBezTo>
                    <a:cubicBezTo>
                      <a:pt x="1108996" y="447843"/>
                      <a:pt x="1115060" y="454892"/>
                      <a:pt x="1120140" y="462512"/>
                    </a:cubicBezTo>
                    <a:cubicBezTo>
                      <a:pt x="1117600" y="477752"/>
                      <a:pt x="1113273" y="492800"/>
                      <a:pt x="1112520" y="508232"/>
                    </a:cubicBezTo>
                    <a:cubicBezTo>
                      <a:pt x="1098624" y="793109"/>
                      <a:pt x="1154852" y="700003"/>
                      <a:pt x="1089660" y="797792"/>
                    </a:cubicBezTo>
                    <a:cubicBezTo>
                      <a:pt x="1092200" y="810492"/>
                      <a:pt x="1090096" y="825116"/>
                      <a:pt x="1097280" y="835892"/>
                    </a:cubicBezTo>
                    <a:cubicBezTo>
                      <a:pt x="1101735" y="842575"/>
                      <a:pt x="1112956" y="839920"/>
                      <a:pt x="1120140" y="843512"/>
                    </a:cubicBezTo>
                    <a:cubicBezTo>
                      <a:pt x="1177772" y="872328"/>
                      <a:pt x="1094261" y="852660"/>
                      <a:pt x="1203960" y="866372"/>
                    </a:cubicBezTo>
                    <a:cubicBezTo>
                      <a:pt x="1287330" y="894162"/>
                      <a:pt x="1161050" y="849841"/>
                      <a:pt x="1249680" y="889232"/>
                    </a:cubicBezTo>
                    <a:cubicBezTo>
                      <a:pt x="1273532" y="899833"/>
                      <a:pt x="1300548" y="905759"/>
                      <a:pt x="1325880" y="912092"/>
                    </a:cubicBezTo>
                    <a:cubicBezTo>
                      <a:pt x="1333500" y="917172"/>
                      <a:pt x="1340371" y="923613"/>
                      <a:pt x="1348740" y="927332"/>
                    </a:cubicBezTo>
                    <a:cubicBezTo>
                      <a:pt x="1386043" y="943911"/>
                      <a:pt x="1390840" y="939962"/>
                      <a:pt x="1424940" y="950192"/>
                    </a:cubicBezTo>
                    <a:cubicBezTo>
                      <a:pt x="1440327" y="954808"/>
                      <a:pt x="1470660" y="965432"/>
                      <a:pt x="1470660" y="965432"/>
                    </a:cubicBezTo>
                    <a:cubicBezTo>
                      <a:pt x="1493520" y="962892"/>
                      <a:pt x="1516686" y="962323"/>
                      <a:pt x="1539240" y="957812"/>
                    </a:cubicBezTo>
                    <a:cubicBezTo>
                      <a:pt x="1554992" y="954662"/>
                      <a:pt x="1569720" y="947652"/>
                      <a:pt x="1584960" y="942572"/>
                    </a:cubicBezTo>
                    <a:lnTo>
                      <a:pt x="1607820" y="934952"/>
                    </a:lnTo>
                    <a:cubicBezTo>
                      <a:pt x="1629549" y="937366"/>
                      <a:pt x="1673728" y="937426"/>
                      <a:pt x="1699260" y="950192"/>
                    </a:cubicBezTo>
                    <a:cubicBezTo>
                      <a:pt x="1707451" y="954288"/>
                      <a:pt x="1714500" y="960352"/>
                      <a:pt x="1722120" y="965432"/>
                    </a:cubicBezTo>
                    <a:lnTo>
                      <a:pt x="1844040" y="957812"/>
                    </a:lnTo>
                    <a:cubicBezTo>
                      <a:pt x="1877079" y="955533"/>
                      <a:pt x="1909982" y="950192"/>
                      <a:pt x="1943100" y="950192"/>
                    </a:cubicBezTo>
                    <a:cubicBezTo>
                      <a:pt x="2011727" y="950192"/>
                      <a:pt x="2080260" y="955272"/>
                      <a:pt x="2148840" y="957812"/>
                    </a:cubicBezTo>
                    <a:cubicBezTo>
                      <a:pt x="2176942" y="967179"/>
                      <a:pt x="2175183" y="970794"/>
                      <a:pt x="2209800" y="957812"/>
                    </a:cubicBezTo>
                    <a:cubicBezTo>
                      <a:pt x="2218375" y="954596"/>
                      <a:pt x="2223562" y="943622"/>
                      <a:pt x="2232660" y="942572"/>
                    </a:cubicBezTo>
                    <a:cubicBezTo>
                      <a:pt x="2290750" y="935869"/>
                      <a:pt x="2349500" y="937492"/>
                      <a:pt x="2407920" y="934952"/>
                    </a:cubicBezTo>
                    <a:cubicBezTo>
                      <a:pt x="2423160" y="937492"/>
                      <a:pt x="2438490" y="939542"/>
                      <a:pt x="2453640" y="942572"/>
                    </a:cubicBezTo>
                    <a:cubicBezTo>
                      <a:pt x="2477560" y="947356"/>
                      <a:pt x="2485192" y="950549"/>
                      <a:pt x="2506980" y="957812"/>
                    </a:cubicBezTo>
                    <a:cubicBezTo>
                      <a:pt x="2512060" y="965432"/>
                      <a:pt x="2515328" y="974641"/>
                      <a:pt x="2522220" y="980672"/>
                    </a:cubicBezTo>
                    <a:cubicBezTo>
                      <a:pt x="2558509" y="1012425"/>
                      <a:pt x="2560545" y="1009303"/>
                      <a:pt x="2598420" y="1018772"/>
                    </a:cubicBezTo>
                    <a:cubicBezTo>
                      <a:pt x="2642096" y="1084286"/>
                      <a:pt x="2583940" y="1007188"/>
                      <a:pt x="2636520" y="1049252"/>
                    </a:cubicBezTo>
                    <a:cubicBezTo>
                      <a:pt x="2643671" y="1054973"/>
                      <a:pt x="2647216" y="1064161"/>
                      <a:pt x="2651760" y="1072112"/>
                    </a:cubicBezTo>
                    <a:cubicBezTo>
                      <a:pt x="2666826" y="1098477"/>
                      <a:pt x="2666071" y="1099805"/>
                      <a:pt x="2674620" y="1125452"/>
                    </a:cubicBezTo>
                    <a:cubicBezTo>
                      <a:pt x="2672080" y="1133072"/>
                      <a:pt x="2674841" y="1146570"/>
                      <a:pt x="2667000" y="1148312"/>
                    </a:cubicBezTo>
                    <a:cubicBezTo>
                      <a:pt x="2641151" y="1154056"/>
                      <a:pt x="2608569" y="1141535"/>
                      <a:pt x="2583180" y="1133072"/>
                    </a:cubicBezTo>
                    <a:cubicBezTo>
                      <a:pt x="2494698" y="1147819"/>
                      <a:pt x="2540914" y="1132788"/>
                      <a:pt x="2560320" y="1148312"/>
                    </a:cubicBezTo>
                    <a:cubicBezTo>
                      <a:pt x="2567471" y="1154033"/>
                      <a:pt x="2570480" y="1163552"/>
                      <a:pt x="2575560" y="1171172"/>
                    </a:cubicBezTo>
                    <a:cubicBezTo>
                      <a:pt x="2558401" y="1274129"/>
                      <a:pt x="2581272" y="1175464"/>
                      <a:pt x="2552700" y="1239752"/>
                    </a:cubicBezTo>
                    <a:cubicBezTo>
                      <a:pt x="2546176" y="1254432"/>
                      <a:pt x="2537460" y="1285472"/>
                      <a:pt x="2537460" y="1285472"/>
                    </a:cubicBezTo>
                    <a:cubicBezTo>
                      <a:pt x="2535098" y="1302006"/>
                      <a:pt x="2531033" y="1360479"/>
                      <a:pt x="2514600" y="1376912"/>
                    </a:cubicBezTo>
                    <a:cubicBezTo>
                      <a:pt x="2507195" y="1384317"/>
                      <a:pt x="2494280" y="1381992"/>
                      <a:pt x="2484120" y="1384532"/>
                    </a:cubicBezTo>
                    <a:cubicBezTo>
                      <a:pt x="2490303" y="1403082"/>
                      <a:pt x="2499879" y="1418173"/>
                      <a:pt x="2484120" y="1437872"/>
                    </a:cubicBezTo>
                    <a:cubicBezTo>
                      <a:pt x="2479102" y="1444144"/>
                      <a:pt x="2468444" y="1441900"/>
                      <a:pt x="2461260" y="1445492"/>
                    </a:cubicBezTo>
                    <a:cubicBezTo>
                      <a:pt x="2403628" y="1474308"/>
                      <a:pt x="2487139" y="1454640"/>
                      <a:pt x="2377440" y="1468352"/>
                    </a:cubicBezTo>
                    <a:cubicBezTo>
                      <a:pt x="2374900" y="1475972"/>
                      <a:pt x="2371626" y="1483386"/>
                      <a:pt x="2369820" y="1491212"/>
                    </a:cubicBezTo>
                    <a:cubicBezTo>
                      <a:pt x="2363995" y="1516452"/>
                      <a:pt x="2362198" y="1542654"/>
                      <a:pt x="2354580" y="1567412"/>
                    </a:cubicBezTo>
                    <a:cubicBezTo>
                      <a:pt x="2351887" y="1576165"/>
                      <a:pt x="2343059" y="1581903"/>
                      <a:pt x="2339340" y="1590272"/>
                    </a:cubicBezTo>
                    <a:cubicBezTo>
                      <a:pt x="2332816" y="1604952"/>
                      <a:pt x="2324100" y="1635992"/>
                      <a:pt x="2324100" y="1635992"/>
                    </a:cubicBezTo>
                    <a:cubicBezTo>
                      <a:pt x="2316480" y="1628372"/>
                      <a:pt x="2308139" y="1621411"/>
                      <a:pt x="2301240" y="1613132"/>
                    </a:cubicBezTo>
                    <a:cubicBezTo>
                      <a:pt x="2295377" y="1606097"/>
                      <a:pt x="2293766" y="1595126"/>
                      <a:pt x="2286000" y="1590272"/>
                    </a:cubicBezTo>
                    <a:cubicBezTo>
                      <a:pt x="2272377" y="1581758"/>
                      <a:pt x="2240280" y="1575032"/>
                      <a:pt x="2240280" y="1575032"/>
                    </a:cubicBezTo>
                    <a:cubicBezTo>
                      <a:pt x="2237740" y="1582652"/>
                      <a:pt x="2234867" y="1590169"/>
                      <a:pt x="2232660" y="1597892"/>
                    </a:cubicBezTo>
                    <a:cubicBezTo>
                      <a:pt x="2229783" y="1607962"/>
                      <a:pt x="2234407" y="1623688"/>
                      <a:pt x="2225040" y="1628372"/>
                    </a:cubicBezTo>
                    <a:cubicBezTo>
                      <a:pt x="2216849" y="1632468"/>
                      <a:pt x="2209800" y="1618212"/>
                      <a:pt x="2202180" y="1613132"/>
                    </a:cubicBezTo>
                    <a:cubicBezTo>
                      <a:pt x="2199640" y="1605512"/>
                      <a:pt x="2202352" y="1588324"/>
                      <a:pt x="2194560" y="1590272"/>
                    </a:cubicBezTo>
                    <a:cubicBezTo>
                      <a:pt x="2173502" y="1595536"/>
                      <a:pt x="2171528" y="1628715"/>
                      <a:pt x="2164080" y="1643612"/>
                    </a:cubicBezTo>
                    <a:cubicBezTo>
                      <a:pt x="2159984" y="1651803"/>
                      <a:pt x="2153920" y="1658852"/>
                      <a:pt x="2148840" y="1666472"/>
                    </a:cubicBezTo>
                    <a:cubicBezTo>
                      <a:pt x="2132017" y="1664603"/>
                      <a:pt x="2066422" y="1650298"/>
                      <a:pt x="2042160" y="1666472"/>
                    </a:cubicBezTo>
                    <a:cubicBezTo>
                      <a:pt x="2035477" y="1670927"/>
                      <a:pt x="2038132" y="1682148"/>
                      <a:pt x="2034540" y="1689332"/>
                    </a:cubicBezTo>
                    <a:cubicBezTo>
                      <a:pt x="2030444" y="1697523"/>
                      <a:pt x="2023396" y="1704001"/>
                      <a:pt x="2019300" y="1712192"/>
                    </a:cubicBezTo>
                    <a:cubicBezTo>
                      <a:pt x="2015708" y="1719376"/>
                      <a:pt x="2016698" y="1728780"/>
                      <a:pt x="2011680" y="1735052"/>
                    </a:cubicBezTo>
                    <a:cubicBezTo>
                      <a:pt x="1998524" y="1751497"/>
                      <a:pt x="1976643" y="1753336"/>
                      <a:pt x="1958340" y="1757912"/>
                    </a:cubicBezTo>
                    <a:cubicBezTo>
                      <a:pt x="1955800" y="1775692"/>
                      <a:pt x="1955881" y="1794049"/>
                      <a:pt x="1950720" y="1811252"/>
                    </a:cubicBezTo>
                    <a:cubicBezTo>
                      <a:pt x="1948088" y="1820024"/>
                      <a:pt x="1940803" y="1826660"/>
                      <a:pt x="1935480" y="1834112"/>
                    </a:cubicBezTo>
                    <a:cubicBezTo>
                      <a:pt x="1888222" y="1900273"/>
                      <a:pt x="1933296" y="1833578"/>
                      <a:pt x="1897380" y="1887452"/>
                    </a:cubicBezTo>
                    <a:cubicBezTo>
                      <a:pt x="1899920" y="1895072"/>
                      <a:pt x="1899320" y="1904632"/>
                      <a:pt x="1905000" y="1910312"/>
                    </a:cubicBezTo>
                    <a:cubicBezTo>
                      <a:pt x="1930400" y="1935712"/>
                      <a:pt x="1935480" y="1895072"/>
                      <a:pt x="1920240" y="1940792"/>
                    </a:cubicBezTo>
                    <a:cubicBezTo>
                      <a:pt x="1939393" y="1998251"/>
                      <a:pt x="1911329" y="1929653"/>
                      <a:pt x="1950720" y="1978892"/>
                    </a:cubicBezTo>
                    <a:cubicBezTo>
                      <a:pt x="1955738" y="1985164"/>
                      <a:pt x="1954748" y="1994568"/>
                      <a:pt x="1958340" y="2001752"/>
                    </a:cubicBezTo>
                    <a:cubicBezTo>
                      <a:pt x="1962436" y="2009943"/>
                      <a:pt x="1968500" y="2016992"/>
                      <a:pt x="1973580" y="2024612"/>
                    </a:cubicBezTo>
                    <a:cubicBezTo>
                      <a:pt x="1976120" y="2034772"/>
                      <a:pt x="1977075" y="2045466"/>
                      <a:pt x="1981200" y="2055092"/>
                    </a:cubicBezTo>
                    <a:cubicBezTo>
                      <a:pt x="1984808" y="2063510"/>
                      <a:pt x="1993808" y="2069180"/>
                      <a:pt x="1996440" y="2077952"/>
                    </a:cubicBezTo>
                    <a:cubicBezTo>
                      <a:pt x="2004262" y="2104025"/>
                      <a:pt x="2010946" y="2224114"/>
                      <a:pt x="2011680" y="2230352"/>
                    </a:cubicBezTo>
                    <a:cubicBezTo>
                      <a:pt x="2012904" y="2240753"/>
                      <a:pt x="2017246" y="2250563"/>
                      <a:pt x="2019300" y="2260832"/>
                    </a:cubicBezTo>
                    <a:cubicBezTo>
                      <a:pt x="2022330" y="2275982"/>
                      <a:pt x="2024380" y="2291312"/>
                      <a:pt x="2026920" y="2306552"/>
                    </a:cubicBezTo>
                    <a:cubicBezTo>
                      <a:pt x="2029460" y="2283692"/>
                      <a:pt x="2023635" y="2258223"/>
                      <a:pt x="2034540" y="2237972"/>
                    </a:cubicBezTo>
                    <a:cubicBezTo>
                      <a:pt x="2043224" y="2221845"/>
                      <a:pt x="2080260" y="2207492"/>
                      <a:pt x="2080260" y="2207492"/>
                    </a:cubicBezTo>
                    <a:cubicBezTo>
                      <a:pt x="2090420" y="2210032"/>
                      <a:pt x="2102562" y="2208570"/>
                      <a:pt x="2110740" y="2215112"/>
                    </a:cubicBezTo>
                    <a:cubicBezTo>
                      <a:pt x="2117012" y="2220130"/>
                      <a:pt x="2117139" y="2230033"/>
                      <a:pt x="2118360" y="2237972"/>
                    </a:cubicBezTo>
                    <a:cubicBezTo>
                      <a:pt x="2122242" y="2263202"/>
                      <a:pt x="2120240" y="2289299"/>
                      <a:pt x="2125980" y="2314172"/>
                    </a:cubicBezTo>
                    <a:cubicBezTo>
                      <a:pt x="2131599" y="2338523"/>
                      <a:pt x="2152777" y="2342811"/>
                      <a:pt x="2171700" y="2352272"/>
                    </a:cubicBezTo>
                    <a:cubicBezTo>
                      <a:pt x="2288456" y="2334310"/>
                      <a:pt x="2279841" y="2369389"/>
                      <a:pt x="2263140" y="2260832"/>
                    </a:cubicBezTo>
                    <a:cubicBezTo>
                      <a:pt x="2261919" y="2252893"/>
                      <a:pt x="2258060" y="2245592"/>
                      <a:pt x="2255520" y="2237972"/>
                    </a:cubicBezTo>
                    <a:cubicBezTo>
                      <a:pt x="2262547" y="2188781"/>
                      <a:pt x="2251710" y="2188442"/>
                      <a:pt x="2286000" y="2161772"/>
                    </a:cubicBezTo>
                    <a:cubicBezTo>
                      <a:pt x="2300458" y="2150527"/>
                      <a:pt x="2331720" y="2131292"/>
                      <a:pt x="2331720" y="2131292"/>
                    </a:cubicBezTo>
                    <a:cubicBezTo>
                      <a:pt x="2366655" y="2078889"/>
                      <a:pt x="2356408" y="2102948"/>
                      <a:pt x="2369820" y="2062712"/>
                    </a:cubicBezTo>
                    <a:cubicBezTo>
                      <a:pt x="2372360" y="2016992"/>
                      <a:pt x="2368007" y="1970360"/>
                      <a:pt x="2377440" y="1925552"/>
                    </a:cubicBezTo>
                    <a:cubicBezTo>
                      <a:pt x="2379095" y="1917692"/>
                      <a:pt x="2392377" y="1916612"/>
                      <a:pt x="2400300" y="1917932"/>
                    </a:cubicBezTo>
                    <a:cubicBezTo>
                      <a:pt x="2409333" y="1919438"/>
                      <a:pt x="2415540" y="1928092"/>
                      <a:pt x="2423160" y="1933172"/>
                    </a:cubicBezTo>
                    <a:cubicBezTo>
                      <a:pt x="2425931" y="1941485"/>
                      <a:pt x="2430549" y="1980739"/>
                      <a:pt x="2453640" y="1948412"/>
                    </a:cubicBezTo>
                    <a:cubicBezTo>
                      <a:pt x="2462977" y="1935340"/>
                      <a:pt x="2468880" y="1902692"/>
                      <a:pt x="2468880" y="1902692"/>
                    </a:cubicBezTo>
                    <a:cubicBezTo>
                      <a:pt x="2476500" y="1905232"/>
                      <a:pt x="2487285" y="1903629"/>
                      <a:pt x="2491740" y="1910312"/>
                    </a:cubicBezTo>
                    <a:cubicBezTo>
                      <a:pt x="2518490" y="1950437"/>
                      <a:pt x="2476186" y="1956137"/>
                      <a:pt x="2522220" y="1940792"/>
                    </a:cubicBezTo>
                    <a:cubicBezTo>
                      <a:pt x="2525020" y="1932393"/>
                      <a:pt x="2540587" y="1860602"/>
                      <a:pt x="2575560" y="1925552"/>
                    </a:cubicBezTo>
                    <a:cubicBezTo>
                      <a:pt x="2590061" y="1952482"/>
                      <a:pt x="2579138" y="1986675"/>
                      <a:pt x="2583180" y="2016992"/>
                    </a:cubicBezTo>
                    <a:cubicBezTo>
                      <a:pt x="2584242" y="2024954"/>
                      <a:pt x="2588260" y="2032232"/>
                      <a:pt x="2590800" y="2039852"/>
                    </a:cubicBezTo>
                    <a:cubicBezTo>
                      <a:pt x="2593340" y="2057632"/>
                      <a:pt x="2596437" y="2075341"/>
                      <a:pt x="2598420" y="2093192"/>
                    </a:cubicBezTo>
                    <a:cubicBezTo>
                      <a:pt x="2601518" y="2121076"/>
                      <a:pt x="2600162" y="2149580"/>
                      <a:pt x="2606040" y="2177012"/>
                    </a:cubicBezTo>
                    <a:cubicBezTo>
                      <a:pt x="2607959" y="2185967"/>
                      <a:pt x="2617184" y="2191681"/>
                      <a:pt x="2621280" y="2199872"/>
                    </a:cubicBezTo>
                    <a:cubicBezTo>
                      <a:pt x="2624872" y="2207056"/>
                      <a:pt x="2626360" y="2215112"/>
                      <a:pt x="2628900" y="2222732"/>
                    </a:cubicBezTo>
                    <a:cubicBezTo>
                      <a:pt x="2611439" y="2292577"/>
                      <a:pt x="2625278" y="2266264"/>
                      <a:pt x="2598420" y="2306552"/>
                    </a:cubicBezTo>
                    <a:cubicBezTo>
                      <a:pt x="2661179" y="2327472"/>
                      <a:pt x="2646412" y="2305889"/>
                      <a:pt x="2636520" y="2375132"/>
                    </a:cubicBezTo>
                    <a:cubicBezTo>
                      <a:pt x="2640238" y="2397441"/>
                      <a:pt x="2638775" y="2427228"/>
                      <a:pt x="2659380" y="2443712"/>
                    </a:cubicBezTo>
                    <a:cubicBezTo>
                      <a:pt x="2665652" y="2448730"/>
                      <a:pt x="2674620" y="2448792"/>
                      <a:pt x="2682240" y="2451332"/>
                    </a:cubicBezTo>
                    <a:cubicBezTo>
                      <a:pt x="2684780" y="2458952"/>
                      <a:pt x="2688285" y="2466316"/>
                      <a:pt x="2689860" y="2474192"/>
                    </a:cubicBezTo>
                    <a:cubicBezTo>
                      <a:pt x="2701667" y="2533226"/>
                      <a:pt x="2691546" y="2512833"/>
                      <a:pt x="2705100" y="2558012"/>
                    </a:cubicBezTo>
                    <a:cubicBezTo>
                      <a:pt x="2709716" y="2573399"/>
                      <a:pt x="2720340" y="2603732"/>
                      <a:pt x="2720340" y="2603732"/>
                    </a:cubicBezTo>
                    <a:cubicBezTo>
                      <a:pt x="2722880" y="2651992"/>
                      <a:pt x="2722623" y="2700481"/>
                      <a:pt x="2727960" y="2748512"/>
                    </a:cubicBezTo>
                    <a:cubicBezTo>
                      <a:pt x="2730273" y="2769329"/>
                      <a:pt x="2743200" y="2809472"/>
                      <a:pt x="2743200" y="2809472"/>
                    </a:cubicBezTo>
                    <a:cubicBezTo>
                      <a:pt x="2745740" y="2837412"/>
                      <a:pt x="2746852" y="2865519"/>
                      <a:pt x="2750820" y="2893292"/>
                    </a:cubicBezTo>
                    <a:cubicBezTo>
                      <a:pt x="2751956" y="2901243"/>
                      <a:pt x="2757219" y="2908213"/>
                      <a:pt x="2758440" y="2916152"/>
                    </a:cubicBezTo>
                    <a:cubicBezTo>
                      <a:pt x="2762322" y="2941382"/>
                      <a:pt x="2763520" y="2966952"/>
                      <a:pt x="2766060" y="2992352"/>
                    </a:cubicBezTo>
                    <a:cubicBezTo>
                      <a:pt x="2768600" y="3071092"/>
                      <a:pt x="2769186" y="3149919"/>
                      <a:pt x="2773680" y="3228572"/>
                    </a:cubicBezTo>
                    <a:cubicBezTo>
                      <a:pt x="2774277" y="3239028"/>
                      <a:pt x="2779106" y="3248812"/>
                      <a:pt x="2781300" y="3259052"/>
                    </a:cubicBezTo>
                    <a:cubicBezTo>
                      <a:pt x="2795003" y="3322997"/>
                      <a:pt x="2795006" y="3326048"/>
                      <a:pt x="2804160" y="3380972"/>
                    </a:cubicBezTo>
                    <a:cubicBezTo>
                      <a:pt x="2801620" y="3398752"/>
                      <a:pt x="2803834" y="3417899"/>
                      <a:pt x="2796540" y="3434312"/>
                    </a:cubicBezTo>
                    <a:cubicBezTo>
                      <a:pt x="2792821" y="3442681"/>
                      <a:pt x="2782049" y="3445833"/>
                      <a:pt x="2773680" y="3449552"/>
                    </a:cubicBezTo>
                    <a:cubicBezTo>
                      <a:pt x="2759000" y="3456076"/>
                      <a:pt x="2727960" y="3464792"/>
                      <a:pt x="2727960" y="3464792"/>
                    </a:cubicBezTo>
                    <a:cubicBezTo>
                      <a:pt x="2712745" y="3327861"/>
                      <a:pt x="2747491" y="3438899"/>
                      <a:pt x="2667000" y="3388592"/>
                    </a:cubicBezTo>
                    <a:cubicBezTo>
                      <a:pt x="2658119" y="3383041"/>
                      <a:pt x="2665922" y="3366290"/>
                      <a:pt x="2659380" y="3358112"/>
                    </a:cubicBezTo>
                    <a:cubicBezTo>
                      <a:pt x="2654362" y="3351840"/>
                      <a:pt x="2644140" y="3353032"/>
                      <a:pt x="2636520" y="3350492"/>
                    </a:cubicBezTo>
                    <a:cubicBezTo>
                      <a:pt x="2616200" y="3353032"/>
                      <a:pt x="2592599" y="3346753"/>
                      <a:pt x="2575560" y="3358112"/>
                    </a:cubicBezTo>
                    <a:cubicBezTo>
                      <a:pt x="2564784" y="3365296"/>
                      <a:pt x="2574366" y="3384967"/>
                      <a:pt x="2567940" y="3396212"/>
                    </a:cubicBezTo>
                    <a:cubicBezTo>
                      <a:pt x="2563396" y="3404163"/>
                      <a:pt x="2552115" y="3405589"/>
                      <a:pt x="2545080" y="3411452"/>
                    </a:cubicBezTo>
                    <a:cubicBezTo>
                      <a:pt x="2536801" y="3418351"/>
                      <a:pt x="2529840" y="3426692"/>
                      <a:pt x="2522220" y="3434312"/>
                    </a:cubicBezTo>
                    <a:cubicBezTo>
                      <a:pt x="2504084" y="3488720"/>
                      <a:pt x="2515891" y="3466666"/>
                      <a:pt x="2491740" y="3502892"/>
                    </a:cubicBezTo>
                    <a:cubicBezTo>
                      <a:pt x="2499360" y="3507972"/>
                      <a:pt x="2508124" y="3511656"/>
                      <a:pt x="2514600" y="3518132"/>
                    </a:cubicBezTo>
                    <a:cubicBezTo>
                      <a:pt x="2521076" y="3524608"/>
                      <a:pt x="2523977" y="3533957"/>
                      <a:pt x="2529840" y="3540992"/>
                    </a:cubicBezTo>
                    <a:cubicBezTo>
                      <a:pt x="2536739" y="3549271"/>
                      <a:pt x="2545080" y="3556232"/>
                      <a:pt x="2552700" y="3563852"/>
                    </a:cubicBezTo>
                    <a:cubicBezTo>
                      <a:pt x="2553030" y="3567815"/>
                      <a:pt x="2555177" y="3680629"/>
                      <a:pt x="2575560" y="3701012"/>
                    </a:cubicBezTo>
                    <a:lnTo>
                      <a:pt x="2598420" y="3723872"/>
                    </a:lnTo>
                    <a:cubicBezTo>
                      <a:pt x="2593340" y="3749272"/>
                      <a:pt x="2596031" y="3777582"/>
                      <a:pt x="2583180" y="3800072"/>
                    </a:cubicBezTo>
                    <a:cubicBezTo>
                      <a:pt x="2578636" y="3808023"/>
                      <a:pt x="2570572" y="3785984"/>
                      <a:pt x="2567940" y="3777212"/>
                    </a:cubicBezTo>
                    <a:cubicBezTo>
                      <a:pt x="2562779" y="3760009"/>
                      <a:pt x="2565481" y="3741075"/>
                      <a:pt x="2560320" y="3723872"/>
                    </a:cubicBezTo>
                    <a:cubicBezTo>
                      <a:pt x="2553970" y="3702705"/>
                      <a:pt x="2538730" y="3696779"/>
                      <a:pt x="2522220" y="3685772"/>
                    </a:cubicBezTo>
                    <a:cubicBezTo>
                      <a:pt x="2516544" y="3668743"/>
                      <a:pt x="2508788" y="3632109"/>
                      <a:pt x="2491740" y="3617192"/>
                    </a:cubicBezTo>
                    <a:cubicBezTo>
                      <a:pt x="2477956" y="3605131"/>
                      <a:pt x="2446020" y="3586712"/>
                      <a:pt x="2446020" y="3586712"/>
                    </a:cubicBezTo>
                    <a:cubicBezTo>
                      <a:pt x="2409335" y="3531684"/>
                      <a:pt x="2437932" y="3582737"/>
                      <a:pt x="2423160" y="3457172"/>
                    </a:cubicBezTo>
                    <a:cubicBezTo>
                      <a:pt x="2422222" y="3449195"/>
                      <a:pt x="2417282" y="3442153"/>
                      <a:pt x="2415540" y="3434312"/>
                    </a:cubicBezTo>
                    <a:cubicBezTo>
                      <a:pt x="2412188" y="3419230"/>
                      <a:pt x="2414195" y="3402711"/>
                      <a:pt x="2407920" y="3388592"/>
                    </a:cubicBezTo>
                    <a:cubicBezTo>
                      <a:pt x="2403543" y="3378744"/>
                      <a:pt x="2391324" y="3374501"/>
                      <a:pt x="2385060" y="3365732"/>
                    </a:cubicBezTo>
                    <a:cubicBezTo>
                      <a:pt x="2378458" y="3356489"/>
                      <a:pt x="2377852" y="3343284"/>
                      <a:pt x="2369820" y="3335252"/>
                    </a:cubicBezTo>
                    <a:cubicBezTo>
                      <a:pt x="2364140" y="3329572"/>
                      <a:pt x="2354144" y="3331224"/>
                      <a:pt x="2346960" y="3327632"/>
                    </a:cubicBezTo>
                    <a:cubicBezTo>
                      <a:pt x="2338769" y="3323536"/>
                      <a:pt x="2331720" y="3317472"/>
                      <a:pt x="2324100" y="3312392"/>
                    </a:cubicBezTo>
                    <a:cubicBezTo>
                      <a:pt x="2321560" y="3304772"/>
                      <a:pt x="2317418" y="3297509"/>
                      <a:pt x="2316480" y="3289532"/>
                    </a:cubicBezTo>
                    <a:cubicBezTo>
                      <a:pt x="2300095" y="3150263"/>
                      <a:pt x="2321979" y="3222210"/>
                      <a:pt x="2301240" y="3159992"/>
                    </a:cubicBezTo>
                    <a:cubicBezTo>
                      <a:pt x="2303780" y="3126972"/>
                      <a:pt x="2300327" y="3092931"/>
                      <a:pt x="2308860" y="3060932"/>
                    </a:cubicBezTo>
                    <a:cubicBezTo>
                      <a:pt x="2311220" y="3052083"/>
                      <a:pt x="2330891" y="3054812"/>
                      <a:pt x="2331720" y="3045692"/>
                    </a:cubicBezTo>
                    <a:cubicBezTo>
                      <a:pt x="2336325" y="2995037"/>
                      <a:pt x="2330409" y="2943763"/>
                      <a:pt x="2324100" y="2893292"/>
                    </a:cubicBezTo>
                    <a:cubicBezTo>
                      <a:pt x="2322691" y="2882020"/>
                      <a:pt x="2313335" y="2873253"/>
                      <a:pt x="2308860" y="2862812"/>
                    </a:cubicBezTo>
                    <a:cubicBezTo>
                      <a:pt x="2305696" y="2855429"/>
                      <a:pt x="2303447" y="2847675"/>
                      <a:pt x="2301240" y="2839952"/>
                    </a:cubicBezTo>
                    <a:cubicBezTo>
                      <a:pt x="2295915" y="2821316"/>
                      <a:pt x="2287434" y="2777333"/>
                      <a:pt x="2278380" y="2763752"/>
                    </a:cubicBezTo>
                    <a:lnTo>
                      <a:pt x="2247900" y="2718032"/>
                    </a:lnTo>
                    <a:lnTo>
                      <a:pt x="2217420" y="2672312"/>
                    </a:lnTo>
                    <a:cubicBezTo>
                      <a:pt x="2212340" y="2664692"/>
                      <a:pt x="2209800" y="2654532"/>
                      <a:pt x="2202180" y="2649452"/>
                    </a:cubicBezTo>
                    <a:cubicBezTo>
                      <a:pt x="2179703" y="2634467"/>
                      <a:pt x="2174795" y="2633354"/>
                      <a:pt x="2156460" y="2611352"/>
                    </a:cubicBezTo>
                    <a:cubicBezTo>
                      <a:pt x="2150597" y="2604317"/>
                      <a:pt x="2147180" y="2595445"/>
                      <a:pt x="2141220" y="2588492"/>
                    </a:cubicBezTo>
                    <a:cubicBezTo>
                      <a:pt x="2085786" y="2523819"/>
                      <a:pt x="2130488" y="2587633"/>
                      <a:pt x="2095500" y="2535152"/>
                    </a:cubicBezTo>
                    <a:cubicBezTo>
                      <a:pt x="2085340" y="2537692"/>
                      <a:pt x="2073734" y="2536963"/>
                      <a:pt x="2065020" y="2542772"/>
                    </a:cubicBezTo>
                    <a:cubicBezTo>
                      <a:pt x="2057400" y="2547852"/>
                      <a:pt x="2057546" y="2560778"/>
                      <a:pt x="2049780" y="2565632"/>
                    </a:cubicBezTo>
                    <a:cubicBezTo>
                      <a:pt x="2036157" y="2574146"/>
                      <a:pt x="2004060" y="2580872"/>
                      <a:pt x="2004060" y="2580872"/>
                    </a:cubicBezTo>
                    <a:cubicBezTo>
                      <a:pt x="1998980" y="2591032"/>
                      <a:pt x="1990426" y="2600107"/>
                      <a:pt x="1988820" y="2611352"/>
                    </a:cubicBezTo>
                    <a:cubicBezTo>
                      <a:pt x="1987684" y="2619303"/>
                      <a:pt x="1996440" y="2626180"/>
                      <a:pt x="1996440" y="2634212"/>
                    </a:cubicBezTo>
                    <a:cubicBezTo>
                      <a:pt x="1996440" y="2649662"/>
                      <a:pt x="1991360" y="2664692"/>
                      <a:pt x="1988820" y="2679932"/>
                    </a:cubicBezTo>
                    <a:cubicBezTo>
                      <a:pt x="1965960" y="2677392"/>
                      <a:pt x="1942554" y="2677890"/>
                      <a:pt x="1920240" y="2672312"/>
                    </a:cubicBezTo>
                    <a:cubicBezTo>
                      <a:pt x="1911355" y="2670091"/>
                      <a:pt x="1906506" y="2657833"/>
                      <a:pt x="1897380" y="2657072"/>
                    </a:cubicBezTo>
                    <a:cubicBezTo>
                      <a:pt x="1874459" y="2655162"/>
                      <a:pt x="1851660" y="2662152"/>
                      <a:pt x="1828800" y="2664692"/>
                    </a:cubicBezTo>
                    <a:cubicBezTo>
                      <a:pt x="1820021" y="2667618"/>
                      <a:pt x="1782419" y="2680802"/>
                      <a:pt x="1775460" y="2679932"/>
                    </a:cubicBezTo>
                    <a:cubicBezTo>
                      <a:pt x="1764188" y="2678523"/>
                      <a:pt x="1755140" y="2669772"/>
                      <a:pt x="1744980" y="2664692"/>
                    </a:cubicBezTo>
                    <a:cubicBezTo>
                      <a:pt x="1703229" y="2748194"/>
                      <a:pt x="1737617" y="2669103"/>
                      <a:pt x="1722120" y="2862812"/>
                    </a:cubicBezTo>
                    <a:cubicBezTo>
                      <a:pt x="1721479" y="2870819"/>
                      <a:pt x="1718092" y="2878488"/>
                      <a:pt x="1714500" y="2885672"/>
                    </a:cubicBezTo>
                    <a:cubicBezTo>
                      <a:pt x="1703891" y="2906890"/>
                      <a:pt x="1693252" y="2914540"/>
                      <a:pt x="1676400" y="2931392"/>
                    </a:cubicBezTo>
                    <a:cubicBezTo>
                      <a:pt x="1673860" y="2939012"/>
                      <a:pt x="1670893" y="2946503"/>
                      <a:pt x="1668780" y="2954252"/>
                    </a:cubicBezTo>
                    <a:cubicBezTo>
                      <a:pt x="1663269" y="2974459"/>
                      <a:pt x="1668351" y="3000401"/>
                      <a:pt x="1653540" y="3015212"/>
                    </a:cubicBezTo>
                    <a:lnTo>
                      <a:pt x="1630680" y="3038072"/>
                    </a:lnTo>
                    <a:cubicBezTo>
                      <a:pt x="1633220" y="3050772"/>
                      <a:pt x="1633752" y="3064045"/>
                      <a:pt x="1638300" y="3076172"/>
                    </a:cubicBezTo>
                    <a:cubicBezTo>
                      <a:pt x="1652516" y="3114082"/>
                      <a:pt x="1682365" y="3094391"/>
                      <a:pt x="1645920" y="3159992"/>
                    </a:cubicBezTo>
                    <a:cubicBezTo>
                      <a:pt x="1640834" y="3169147"/>
                      <a:pt x="1625600" y="3165072"/>
                      <a:pt x="1615440" y="3167612"/>
                    </a:cubicBezTo>
                    <a:cubicBezTo>
                      <a:pt x="1595120" y="3165072"/>
                      <a:pt x="1573493" y="3167597"/>
                      <a:pt x="1554480" y="3159992"/>
                    </a:cubicBezTo>
                    <a:cubicBezTo>
                      <a:pt x="1515713" y="3144485"/>
                      <a:pt x="1553415" y="3124405"/>
                      <a:pt x="1562100" y="3114272"/>
                    </a:cubicBezTo>
                    <a:cubicBezTo>
                      <a:pt x="1570365" y="3104629"/>
                      <a:pt x="1577340" y="3093952"/>
                      <a:pt x="1584960" y="3083792"/>
                    </a:cubicBezTo>
                    <a:cubicBezTo>
                      <a:pt x="1582420" y="3068552"/>
                      <a:pt x="1586992" y="3050137"/>
                      <a:pt x="1577340" y="3038072"/>
                    </a:cubicBezTo>
                    <a:cubicBezTo>
                      <a:pt x="1572322" y="3031800"/>
                      <a:pt x="1561163" y="3041237"/>
                      <a:pt x="1554480" y="3045692"/>
                    </a:cubicBezTo>
                    <a:cubicBezTo>
                      <a:pt x="1545514" y="3051670"/>
                      <a:pt x="1540586" y="3062574"/>
                      <a:pt x="1531620" y="3068552"/>
                    </a:cubicBezTo>
                    <a:cubicBezTo>
                      <a:pt x="1524769" y="3073120"/>
                      <a:pt x="1482726" y="3082522"/>
                      <a:pt x="1478280" y="3083792"/>
                    </a:cubicBezTo>
                    <a:cubicBezTo>
                      <a:pt x="1456908" y="3089898"/>
                      <a:pt x="1445260" y="3095041"/>
                      <a:pt x="1424940" y="3106652"/>
                    </a:cubicBezTo>
                    <a:cubicBezTo>
                      <a:pt x="1416989" y="3111196"/>
                      <a:pt x="1409700" y="3116812"/>
                      <a:pt x="1402080" y="3121892"/>
                    </a:cubicBezTo>
                    <a:cubicBezTo>
                      <a:pt x="1397000" y="3111732"/>
                      <a:pt x="1388446" y="3102657"/>
                      <a:pt x="1386840" y="3091412"/>
                    </a:cubicBezTo>
                    <a:cubicBezTo>
                      <a:pt x="1385704" y="3083461"/>
                      <a:pt x="1386428" y="3068552"/>
                      <a:pt x="1394460" y="3068552"/>
                    </a:cubicBezTo>
                    <a:cubicBezTo>
                      <a:pt x="1402492" y="3068552"/>
                      <a:pt x="1399540" y="3083792"/>
                      <a:pt x="1402080" y="3091412"/>
                    </a:cubicBezTo>
                    <a:cubicBezTo>
                      <a:pt x="1397000" y="3099032"/>
                      <a:pt x="1393316" y="3107796"/>
                      <a:pt x="1386840" y="3114272"/>
                    </a:cubicBezTo>
                    <a:cubicBezTo>
                      <a:pt x="1380364" y="3120748"/>
                      <a:pt x="1371931" y="3124968"/>
                      <a:pt x="1363980" y="3129512"/>
                    </a:cubicBezTo>
                    <a:cubicBezTo>
                      <a:pt x="1330005" y="3148926"/>
                      <a:pt x="1335415" y="3144369"/>
                      <a:pt x="1295400" y="3152372"/>
                    </a:cubicBezTo>
                    <a:cubicBezTo>
                      <a:pt x="1231130" y="3146529"/>
                      <a:pt x="1194821" y="3170650"/>
                      <a:pt x="1219200" y="3121892"/>
                    </a:cubicBezTo>
                    <a:cubicBezTo>
                      <a:pt x="1223296" y="3113701"/>
                      <a:pt x="1229360" y="3106652"/>
                      <a:pt x="1234440" y="3099032"/>
                    </a:cubicBezTo>
                    <a:cubicBezTo>
                      <a:pt x="1231900" y="3091412"/>
                      <a:pt x="1229027" y="3083895"/>
                      <a:pt x="1226820" y="3076172"/>
                    </a:cubicBezTo>
                    <a:cubicBezTo>
                      <a:pt x="1223943" y="3066102"/>
                      <a:pt x="1227722" y="3051779"/>
                      <a:pt x="1219200" y="3045692"/>
                    </a:cubicBezTo>
                    <a:cubicBezTo>
                      <a:pt x="1206628" y="3036712"/>
                      <a:pt x="1188720" y="3040612"/>
                      <a:pt x="1173480" y="3038072"/>
                    </a:cubicBezTo>
                    <a:cubicBezTo>
                      <a:pt x="1170940" y="3027912"/>
                      <a:pt x="1168737" y="3017662"/>
                      <a:pt x="1165860" y="3007592"/>
                    </a:cubicBezTo>
                    <a:cubicBezTo>
                      <a:pt x="1163653" y="2999869"/>
                      <a:pt x="1160353" y="2992481"/>
                      <a:pt x="1158240" y="2984732"/>
                    </a:cubicBezTo>
                    <a:cubicBezTo>
                      <a:pt x="1139333" y="2915407"/>
                      <a:pt x="1163530" y="2930615"/>
                      <a:pt x="1120140" y="2916152"/>
                    </a:cubicBezTo>
                    <a:cubicBezTo>
                      <a:pt x="1112520" y="2923772"/>
                      <a:pt x="1103258" y="2930046"/>
                      <a:pt x="1097280" y="2939012"/>
                    </a:cubicBezTo>
                    <a:cubicBezTo>
                      <a:pt x="1092825" y="2945695"/>
                      <a:pt x="1093252" y="2954688"/>
                      <a:pt x="1089660" y="2961872"/>
                    </a:cubicBezTo>
                    <a:cubicBezTo>
                      <a:pt x="1085564" y="2970063"/>
                      <a:pt x="1079500" y="2977112"/>
                      <a:pt x="1074420" y="2984732"/>
                    </a:cubicBezTo>
                    <a:cubicBezTo>
                      <a:pt x="1099629" y="3060360"/>
                      <a:pt x="1057334" y="2944833"/>
                      <a:pt x="1104900" y="3030452"/>
                    </a:cubicBezTo>
                    <a:cubicBezTo>
                      <a:pt x="1112702" y="3044495"/>
                      <a:pt x="1120140" y="3076172"/>
                      <a:pt x="1120140" y="3076172"/>
                    </a:cubicBezTo>
                    <a:cubicBezTo>
                      <a:pt x="1112520" y="3083792"/>
                      <a:pt x="1106919" y="3094213"/>
                      <a:pt x="1097280" y="3099032"/>
                    </a:cubicBezTo>
                    <a:cubicBezTo>
                      <a:pt x="1045787" y="3124779"/>
                      <a:pt x="1066697" y="3084100"/>
                      <a:pt x="1051560" y="3129512"/>
                    </a:cubicBezTo>
                    <a:cubicBezTo>
                      <a:pt x="1038860" y="3126972"/>
                      <a:pt x="1026025" y="3125033"/>
                      <a:pt x="1013460" y="3121892"/>
                    </a:cubicBezTo>
                    <a:cubicBezTo>
                      <a:pt x="1005668" y="3119944"/>
                      <a:pt x="996280" y="3108592"/>
                      <a:pt x="990600" y="3114272"/>
                    </a:cubicBezTo>
                    <a:cubicBezTo>
                      <a:pt x="975878" y="3128994"/>
                      <a:pt x="1020313" y="3151861"/>
                      <a:pt x="1021080" y="3152372"/>
                    </a:cubicBezTo>
                    <a:cubicBezTo>
                      <a:pt x="999447" y="3156699"/>
                      <a:pt x="948543" y="3167612"/>
                      <a:pt x="929640" y="3167612"/>
                    </a:cubicBezTo>
                    <a:cubicBezTo>
                      <a:pt x="921608" y="3167612"/>
                      <a:pt x="914400" y="3162532"/>
                      <a:pt x="906780" y="3159992"/>
                    </a:cubicBezTo>
                    <a:cubicBezTo>
                      <a:pt x="911860" y="3139672"/>
                      <a:pt x="920124" y="3119891"/>
                      <a:pt x="922020" y="3099032"/>
                    </a:cubicBezTo>
                    <a:cubicBezTo>
                      <a:pt x="922747" y="3091033"/>
                      <a:pt x="921584" y="3079764"/>
                      <a:pt x="914400" y="3076172"/>
                    </a:cubicBezTo>
                    <a:cubicBezTo>
                      <a:pt x="907216" y="3072580"/>
                      <a:pt x="899160" y="3081252"/>
                      <a:pt x="891540" y="3083792"/>
                    </a:cubicBezTo>
                    <a:cubicBezTo>
                      <a:pt x="886460" y="3091412"/>
                      <a:pt x="878710" y="3097817"/>
                      <a:pt x="876300" y="3106652"/>
                    </a:cubicBezTo>
                    <a:cubicBezTo>
                      <a:pt x="868832" y="3134035"/>
                      <a:pt x="879463" y="3169653"/>
                      <a:pt x="853440" y="3190472"/>
                    </a:cubicBezTo>
                    <a:cubicBezTo>
                      <a:pt x="847168" y="3195490"/>
                      <a:pt x="838200" y="3195552"/>
                      <a:pt x="830580" y="3198092"/>
                    </a:cubicBezTo>
                    <a:cubicBezTo>
                      <a:pt x="815340" y="3195552"/>
                      <a:pt x="795785" y="3201397"/>
                      <a:pt x="784860" y="3190472"/>
                    </a:cubicBezTo>
                    <a:cubicBezTo>
                      <a:pt x="777455" y="3183067"/>
                      <a:pt x="792480" y="3170465"/>
                      <a:pt x="792480" y="3159992"/>
                    </a:cubicBezTo>
                    <a:cubicBezTo>
                      <a:pt x="792480" y="3139514"/>
                      <a:pt x="787400" y="3119352"/>
                      <a:pt x="784860" y="3099032"/>
                    </a:cubicBezTo>
                    <a:cubicBezTo>
                      <a:pt x="766617" y="3126396"/>
                      <a:pt x="762153" y="3128749"/>
                      <a:pt x="754380" y="3167612"/>
                    </a:cubicBezTo>
                    <a:cubicBezTo>
                      <a:pt x="751840" y="3180312"/>
                      <a:pt x="749570" y="3193069"/>
                      <a:pt x="746760" y="3205712"/>
                    </a:cubicBezTo>
                    <a:cubicBezTo>
                      <a:pt x="744488" y="3215935"/>
                      <a:pt x="745682" y="3228014"/>
                      <a:pt x="739140" y="3236192"/>
                    </a:cubicBezTo>
                    <a:cubicBezTo>
                      <a:pt x="734122" y="3242464"/>
                      <a:pt x="723900" y="3241272"/>
                      <a:pt x="716280" y="3243812"/>
                    </a:cubicBezTo>
                    <a:cubicBezTo>
                      <a:pt x="698895" y="3238017"/>
                      <a:pt x="675275" y="3237287"/>
                      <a:pt x="685800" y="3205712"/>
                    </a:cubicBezTo>
                    <a:cubicBezTo>
                      <a:pt x="688696" y="3197024"/>
                      <a:pt x="701040" y="3195552"/>
                      <a:pt x="708660" y="3190472"/>
                    </a:cubicBezTo>
                    <a:cubicBezTo>
                      <a:pt x="704699" y="3166706"/>
                      <a:pt x="710834" y="3134954"/>
                      <a:pt x="678180" y="3129512"/>
                    </a:cubicBezTo>
                    <a:cubicBezTo>
                      <a:pt x="670257" y="3128192"/>
                      <a:pt x="662940" y="3134592"/>
                      <a:pt x="655320" y="3137132"/>
                    </a:cubicBezTo>
                    <a:cubicBezTo>
                      <a:pt x="652780" y="3154912"/>
                      <a:pt x="660400" y="3177772"/>
                      <a:pt x="647700" y="3190472"/>
                    </a:cubicBezTo>
                    <a:cubicBezTo>
                      <a:pt x="640080" y="3198092"/>
                      <a:pt x="630073" y="3177032"/>
                      <a:pt x="624840" y="3167612"/>
                    </a:cubicBezTo>
                    <a:cubicBezTo>
                      <a:pt x="617038" y="3153569"/>
                      <a:pt x="614680" y="3137132"/>
                      <a:pt x="609600" y="3121892"/>
                    </a:cubicBezTo>
                    <a:lnTo>
                      <a:pt x="601980" y="3099032"/>
                    </a:lnTo>
                    <a:cubicBezTo>
                      <a:pt x="612140" y="3091412"/>
                      <a:pt x="621433" y="3082473"/>
                      <a:pt x="632460" y="3076172"/>
                    </a:cubicBezTo>
                    <a:cubicBezTo>
                      <a:pt x="639434" y="3072187"/>
                      <a:pt x="649640" y="3074232"/>
                      <a:pt x="655320" y="3068552"/>
                    </a:cubicBezTo>
                    <a:cubicBezTo>
                      <a:pt x="661000" y="3062872"/>
                      <a:pt x="660400" y="3053312"/>
                      <a:pt x="662940" y="3045692"/>
                    </a:cubicBezTo>
                    <a:cubicBezTo>
                      <a:pt x="655320" y="3038072"/>
                      <a:pt x="648849" y="3029096"/>
                      <a:pt x="640080" y="3022832"/>
                    </a:cubicBezTo>
                    <a:cubicBezTo>
                      <a:pt x="630837" y="3016230"/>
                      <a:pt x="614075" y="3018033"/>
                      <a:pt x="609600" y="3007592"/>
                    </a:cubicBezTo>
                    <a:cubicBezTo>
                      <a:pt x="604498" y="2995688"/>
                      <a:pt x="613124" y="2981779"/>
                      <a:pt x="617220" y="2969492"/>
                    </a:cubicBezTo>
                    <a:cubicBezTo>
                      <a:pt x="628269" y="2936345"/>
                      <a:pt x="629690" y="2940859"/>
                      <a:pt x="655320" y="2923772"/>
                    </a:cubicBezTo>
                    <a:cubicBezTo>
                      <a:pt x="650240" y="2913612"/>
                      <a:pt x="646682" y="2902535"/>
                      <a:pt x="640080" y="2893292"/>
                    </a:cubicBezTo>
                    <a:cubicBezTo>
                      <a:pt x="626746" y="2874624"/>
                      <a:pt x="612588" y="2867344"/>
                      <a:pt x="594360" y="2855192"/>
                    </a:cubicBezTo>
                    <a:cubicBezTo>
                      <a:pt x="560066" y="2803750"/>
                      <a:pt x="598245" y="2868144"/>
                      <a:pt x="571500" y="2778992"/>
                    </a:cubicBezTo>
                    <a:cubicBezTo>
                      <a:pt x="568868" y="2770220"/>
                      <a:pt x="561340" y="2763752"/>
                      <a:pt x="556260" y="2756132"/>
                    </a:cubicBezTo>
                    <a:cubicBezTo>
                      <a:pt x="563875" y="2679981"/>
                      <a:pt x="569652" y="2668846"/>
                      <a:pt x="556260" y="2588492"/>
                    </a:cubicBezTo>
                    <a:cubicBezTo>
                      <a:pt x="553619" y="2572646"/>
                      <a:pt x="541020" y="2542772"/>
                      <a:pt x="541020" y="2542772"/>
                    </a:cubicBezTo>
                    <a:cubicBezTo>
                      <a:pt x="543560" y="2527532"/>
                      <a:pt x="540975" y="2510467"/>
                      <a:pt x="548640" y="2497052"/>
                    </a:cubicBezTo>
                    <a:cubicBezTo>
                      <a:pt x="552625" y="2490078"/>
                      <a:pt x="565228" y="2494450"/>
                      <a:pt x="571500" y="2489432"/>
                    </a:cubicBezTo>
                    <a:cubicBezTo>
                      <a:pt x="578651" y="2483711"/>
                      <a:pt x="581660" y="2474192"/>
                      <a:pt x="586740" y="2466572"/>
                    </a:cubicBezTo>
                    <a:cubicBezTo>
                      <a:pt x="581660" y="2458952"/>
                      <a:pt x="577363" y="2450747"/>
                      <a:pt x="571500" y="2443712"/>
                    </a:cubicBezTo>
                    <a:cubicBezTo>
                      <a:pt x="553811" y="2422485"/>
                      <a:pt x="540584" y="2414810"/>
                      <a:pt x="518160" y="2397992"/>
                    </a:cubicBezTo>
                    <a:cubicBezTo>
                      <a:pt x="508776" y="2369840"/>
                      <a:pt x="500648" y="2356816"/>
                      <a:pt x="518160" y="2321792"/>
                    </a:cubicBezTo>
                    <a:cubicBezTo>
                      <a:pt x="523840" y="2310433"/>
                      <a:pt x="539660" y="2307912"/>
                      <a:pt x="548640" y="2298932"/>
                    </a:cubicBezTo>
                    <a:cubicBezTo>
                      <a:pt x="555116" y="2292456"/>
                      <a:pt x="558800" y="2283692"/>
                      <a:pt x="563880" y="2276072"/>
                    </a:cubicBezTo>
                    <a:cubicBezTo>
                      <a:pt x="561340" y="2260832"/>
                      <a:pt x="562535" y="2244471"/>
                      <a:pt x="556260" y="2230352"/>
                    </a:cubicBezTo>
                    <a:cubicBezTo>
                      <a:pt x="537438" y="2188003"/>
                      <a:pt x="471294" y="2202316"/>
                      <a:pt x="441960" y="2199872"/>
                    </a:cubicBezTo>
                    <a:cubicBezTo>
                      <a:pt x="436880" y="2192252"/>
                      <a:pt x="427856" y="2186099"/>
                      <a:pt x="426720" y="2177012"/>
                    </a:cubicBezTo>
                    <a:cubicBezTo>
                      <a:pt x="422310" y="2141728"/>
                      <a:pt x="436933" y="2141347"/>
                      <a:pt x="449580" y="2116052"/>
                    </a:cubicBezTo>
                    <a:cubicBezTo>
                      <a:pt x="453172" y="2108868"/>
                      <a:pt x="454660" y="2100812"/>
                      <a:pt x="457200" y="2093192"/>
                    </a:cubicBezTo>
                    <a:cubicBezTo>
                      <a:pt x="454660" y="2070332"/>
                      <a:pt x="463108" y="2043213"/>
                      <a:pt x="449580" y="2024612"/>
                    </a:cubicBezTo>
                    <a:cubicBezTo>
                      <a:pt x="438704" y="2009657"/>
                      <a:pt x="413409" y="2016240"/>
                      <a:pt x="396240" y="2009372"/>
                    </a:cubicBezTo>
                    <a:cubicBezTo>
                      <a:pt x="387737" y="2005971"/>
                      <a:pt x="379856" y="2000608"/>
                      <a:pt x="373380" y="1994132"/>
                    </a:cubicBezTo>
                    <a:cubicBezTo>
                      <a:pt x="350908" y="1971660"/>
                      <a:pt x="339624" y="1953469"/>
                      <a:pt x="327660" y="1925552"/>
                    </a:cubicBezTo>
                    <a:cubicBezTo>
                      <a:pt x="324496" y="1918169"/>
                      <a:pt x="322580" y="1910312"/>
                      <a:pt x="320040" y="1902692"/>
                    </a:cubicBezTo>
                    <a:cubicBezTo>
                      <a:pt x="322580" y="1889992"/>
                      <a:pt x="323112" y="1876719"/>
                      <a:pt x="327660" y="1864592"/>
                    </a:cubicBezTo>
                    <a:cubicBezTo>
                      <a:pt x="330876" y="1856017"/>
                      <a:pt x="338356" y="1849683"/>
                      <a:pt x="342900" y="1841732"/>
                    </a:cubicBezTo>
                    <a:cubicBezTo>
                      <a:pt x="348536" y="1831869"/>
                      <a:pt x="352504" y="1821115"/>
                      <a:pt x="358140" y="1811252"/>
                    </a:cubicBezTo>
                    <a:cubicBezTo>
                      <a:pt x="362684" y="1803301"/>
                      <a:pt x="365760" y="1793472"/>
                      <a:pt x="373380" y="1788392"/>
                    </a:cubicBezTo>
                    <a:cubicBezTo>
                      <a:pt x="382094" y="1782583"/>
                      <a:pt x="393700" y="1783312"/>
                      <a:pt x="403860" y="1780772"/>
                    </a:cubicBezTo>
                    <a:cubicBezTo>
                      <a:pt x="411480" y="1773152"/>
                      <a:pt x="420742" y="1766878"/>
                      <a:pt x="426720" y="1757912"/>
                    </a:cubicBezTo>
                    <a:cubicBezTo>
                      <a:pt x="444461" y="1731301"/>
                      <a:pt x="430705" y="1663188"/>
                      <a:pt x="426720" y="1651232"/>
                    </a:cubicBezTo>
                    <a:cubicBezTo>
                      <a:pt x="424180" y="1643612"/>
                      <a:pt x="411480" y="1646152"/>
                      <a:pt x="403860" y="1643612"/>
                    </a:cubicBezTo>
                    <a:cubicBezTo>
                      <a:pt x="406400" y="1623292"/>
                      <a:pt x="408113" y="1602852"/>
                      <a:pt x="411480" y="1582652"/>
                    </a:cubicBezTo>
                    <a:cubicBezTo>
                      <a:pt x="413202" y="1572322"/>
                      <a:pt x="419100" y="1562645"/>
                      <a:pt x="419100" y="1552172"/>
                    </a:cubicBezTo>
                    <a:cubicBezTo>
                      <a:pt x="419100" y="1529171"/>
                      <a:pt x="431834" y="1494304"/>
                      <a:pt x="411480" y="1483592"/>
                    </a:cubicBezTo>
                    <a:cubicBezTo>
                      <a:pt x="370959" y="1462265"/>
                      <a:pt x="320040" y="1478512"/>
                      <a:pt x="274320" y="1475972"/>
                    </a:cubicBezTo>
                    <a:cubicBezTo>
                      <a:pt x="216861" y="1456819"/>
                      <a:pt x="287686" y="1482655"/>
                      <a:pt x="228600" y="1453112"/>
                    </a:cubicBezTo>
                    <a:cubicBezTo>
                      <a:pt x="221416" y="1449520"/>
                      <a:pt x="213489" y="1447605"/>
                      <a:pt x="205740" y="1445492"/>
                    </a:cubicBezTo>
                    <a:cubicBezTo>
                      <a:pt x="185533" y="1439981"/>
                      <a:pt x="165100" y="1435332"/>
                      <a:pt x="144780" y="1430252"/>
                    </a:cubicBezTo>
                    <a:cubicBezTo>
                      <a:pt x="137160" y="1422632"/>
                      <a:pt x="130886" y="1413370"/>
                      <a:pt x="121920" y="1407392"/>
                    </a:cubicBezTo>
                    <a:cubicBezTo>
                      <a:pt x="115237" y="1402937"/>
                      <a:pt x="106443" y="1402936"/>
                      <a:pt x="99060" y="1399772"/>
                    </a:cubicBezTo>
                    <a:cubicBezTo>
                      <a:pt x="88619" y="1395297"/>
                      <a:pt x="78740" y="1389612"/>
                      <a:pt x="68580" y="1384532"/>
                    </a:cubicBezTo>
                    <a:cubicBezTo>
                      <a:pt x="51955" y="1334656"/>
                      <a:pt x="75045" y="1383608"/>
                      <a:pt x="38100" y="1354052"/>
                    </a:cubicBezTo>
                    <a:cubicBezTo>
                      <a:pt x="30949" y="1348331"/>
                      <a:pt x="27404" y="1339143"/>
                      <a:pt x="22860" y="1331192"/>
                    </a:cubicBezTo>
                    <a:cubicBezTo>
                      <a:pt x="7794" y="1304827"/>
                      <a:pt x="8549" y="1303499"/>
                      <a:pt x="0" y="1277852"/>
                    </a:cubicBezTo>
                    <a:cubicBezTo>
                      <a:pt x="2540" y="1260072"/>
                      <a:pt x="-412" y="1240576"/>
                      <a:pt x="7620" y="1224512"/>
                    </a:cubicBezTo>
                    <a:cubicBezTo>
                      <a:pt x="11212" y="1217328"/>
                      <a:pt x="23296" y="1220484"/>
                      <a:pt x="30480" y="1216892"/>
                    </a:cubicBezTo>
                    <a:cubicBezTo>
                      <a:pt x="38671" y="1212796"/>
                      <a:pt x="45720" y="1206732"/>
                      <a:pt x="53340" y="1201652"/>
                    </a:cubicBezTo>
                    <a:cubicBezTo>
                      <a:pt x="55880" y="1183872"/>
                      <a:pt x="57438" y="1165924"/>
                      <a:pt x="60960" y="1148312"/>
                    </a:cubicBezTo>
                    <a:cubicBezTo>
                      <a:pt x="62535" y="1140436"/>
                      <a:pt x="64125" y="1132135"/>
                      <a:pt x="68580" y="1125452"/>
                    </a:cubicBezTo>
                    <a:cubicBezTo>
                      <a:pt x="74558" y="1116486"/>
                      <a:pt x="82474" y="1108570"/>
                      <a:pt x="91440" y="1102592"/>
                    </a:cubicBezTo>
                    <a:cubicBezTo>
                      <a:pt x="98123" y="1098137"/>
                      <a:pt x="106323" y="1095910"/>
                      <a:pt x="114300" y="1094972"/>
                    </a:cubicBezTo>
                    <a:cubicBezTo>
                      <a:pt x="149706" y="1090807"/>
                      <a:pt x="185420" y="1089892"/>
                      <a:pt x="220980" y="1087352"/>
                    </a:cubicBezTo>
                    <a:cubicBezTo>
                      <a:pt x="228024" y="1080308"/>
                      <a:pt x="256807" y="1054514"/>
                      <a:pt x="259080" y="1041632"/>
                    </a:cubicBezTo>
                    <a:cubicBezTo>
                      <a:pt x="280073" y="922673"/>
                      <a:pt x="229995" y="947187"/>
                      <a:pt x="289560" y="927332"/>
                    </a:cubicBezTo>
                    <a:cubicBezTo>
                      <a:pt x="363220" y="929872"/>
                      <a:pt x="436980" y="930354"/>
                      <a:pt x="510540" y="934952"/>
                    </a:cubicBezTo>
                    <a:cubicBezTo>
                      <a:pt x="571758" y="938778"/>
                      <a:pt x="488549" y="953785"/>
                      <a:pt x="563880" y="934952"/>
                    </a:cubicBezTo>
                    <a:cubicBezTo>
                      <a:pt x="561340" y="912092"/>
                      <a:pt x="564120" y="887988"/>
                      <a:pt x="556260" y="866372"/>
                    </a:cubicBezTo>
                    <a:cubicBezTo>
                      <a:pt x="553130" y="857765"/>
                      <a:pt x="540435" y="856995"/>
                      <a:pt x="533400" y="851132"/>
                    </a:cubicBezTo>
                    <a:cubicBezTo>
                      <a:pt x="506734" y="828910"/>
                      <a:pt x="506922" y="822242"/>
                      <a:pt x="487680" y="790172"/>
                    </a:cubicBezTo>
                    <a:cubicBezTo>
                      <a:pt x="485140" y="780012"/>
                      <a:pt x="482937" y="769762"/>
                      <a:pt x="480060" y="759692"/>
                    </a:cubicBezTo>
                    <a:cubicBezTo>
                      <a:pt x="477853" y="751969"/>
                      <a:pt x="479780" y="740094"/>
                      <a:pt x="472440" y="736832"/>
                    </a:cubicBezTo>
                    <a:cubicBezTo>
                      <a:pt x="453727" y="728515"/>
                      <a:pt x="431818" y="731605"/>
                      <a:pt x="411480" y="729212"/>
                    </a:cubicBezTo>
                    <a:lnTo>
                      <a:pt x="342900" y="721592"/>
                    </a:lnTo>
                    <a:cubicBezTo>
                      <a:pt x="327660" y="711432"/>
                      <a:pt x="307340" y="706352"/>
                      <a:pt x="297180" y="691112"/>
                    </a:cubicBezTo>
                    <a:cubicBezTo>
                      <a:pt x="277485" y="661569"/>
                      <a:pt x="290628" y="671148"/>
                      <a:pt x="259080" y="660632"/>
                    </a:cubicBezTo>
                    <a:lnTo>
                      <a:pt x="198120" y="599672"/>
                    </a:lnTo>
                    <a:lnTo>
                      <a:pt x="175260" y="576812"/>
                    </a:lnTo>
                    <a:cubicBezTo>
                      <a:pt x="167640" y="569192"/>
                      <a:pt x="162855" y="556566"/>
                      <a:pt x="152400" y="553952"/>
                    </a:cubicBezTo>
                    <a:cubicBezTo>
                      <a:pt x="142634" y="551511"/>
                      <a:pt x="109992" y="544178"/>
                      <a:pt x="99060" y="538712"/>
                    </a:cubicBezTo>
                    <a:cubicBezTo>
                      <a:pt x="90869" y="534616"/>
                      <a:pt x="83820" y="528552"/>
                      <a:pt x="76200" y="523472"/>
                    </a:cubicBezTo>
                    <a:cubicBezTo>
                      <a:pt x="73660" y="513312"/>
                      <a:pt x="68580" y="503465"/>
                      <a:pt x="68580" y="492992"/>
                    </a:cubicBezTo>
                    <a:cubicBezTo>
                      <a:pt x="68580" y="412405"/>
                      <a:pt x="71231" y="416459"/>
                      <a:pt x="91440" y="355832"/>
                    </a:cubicBezTo>
                    <a:cubicBezTo>
                      <a:pt x="93980" y="348212"/>
                      <a:pt x="93380" y="338652"/>
                      <a:pt x="99060" y="332972"/>
                    </a:cubicBezTo>
                    <a:cubicBezTo>
                      <a:pt x="208562" y="223470"/>
                      <a:pt x="102680" y="315721"/>
                      <a:pt x="167640" y="279632"/>
                    </a:cubicBezTo>
                    <a:cubicBezTo>
                      <a:pt x="183651" y="270737"/>
                      <a:pt x="198120" y="259312"/>
                      <a:pt x="213360" y="249152"/>
                    </a:cubicBezTo>
                    <a:lnTo>
                      <a:pt x="236220" y="233912"/>
                    </a:lnTo>
                    <a:cubicBezTo>
                      <a:pt x="248555" y="184574"/>
                      <a:pt x="234273" y="219485"/>
                      <a:pt x="266700" y="180572"/>
                    </a:cubicBezTo>
                    <a:cubicBezTo>
                      <a:pt x="293213" y="148756"/>
                      <a:pt x="267272" y="162601"/>
                      <a:pt x="304800" y="150092"/>
                    </a:cubicBezTo>
                    <a:cubicBezTo>
                      <a:pt x="309880" y="142472"/>
                      <a:pt x="321836" y="136212"/>
                      <a:pt x="320040" y="127232"/>
                    </a:cubicBezTo>
                    <a:cubicBezTo>
                      <a:pt x="318244" y="118252"/>
                      <a:pt x="305371" y="116088"/>
                      <a:pt x="297180" y="111992"/>
                    </a:cubicBezTo>
                    <a:cubicBezTo>
                      <a:pt x="284946" y="105875"/>
                      <a:pt x="272056" y="101077"/>
                      <a:pt x="259080" y="96752"/>
                    </a:cubicBezTo>
                    <a:cubicBezTo>
                      <a:pt x="249145" y="93440"/>
                      <a:pt x="231912" y="99067"/>
                      <a:pt x="228600" y="89132"/>
                    </a:cubicBezTo>
                    <a:cubicBezTo>
                      <a:pt x="219765" y="62626"/>
                      <a:pt x="241300" y="18012"/>
                      <a:pt x="251460" y="53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8736007" y="5991543"/>
                <a:ext cx="114300" cy="305707"/>
              </a:xfrm>
              <a:custGeom>
                <a:avLst/>
                <a:gdLst>
                  <a:gd name="connsiteX0" fmla="*/ 22860 w 114300"/>
                  <a:gd name="connsiteY0" fmla="*/ 0 h 305707"/>
                  <a:gd name="connsiteX1" fmla="*/ 15240 w 114300"/>
                  <a:gd name="connsiteY1" fmla="*/ 220980 h 305707"/>
                  <a:gd name="connsiteX2" fmla="*/ 0 w 114300"/>
                  <a:gd name="connsiteY2" fmla="*/ 266700 h 305707"/>
                  <a:gd name="connsiteX3" fmla="*/ 7620 w 114300"/>
                  <a:gd name="connsiteY3" fmla="*/ 304800 h 305707"/>
                  <a:gd name="connsiteX4" fmla="*/ 53340 w 114300"/>
                  <a:gd name="connsiteY4" fmla="*/ 281940 h 305707"/>
                  <a:gd name="connsiteX5" fmla="*/ 76200 w 114300"/>
                  <a:gd name="connsiteY5" fmla="*/ 236220 h 305707"/>
                  <a:gd name="connsiteX6" fmla="*/ 91440 w 114300"/>
                  <a:gd name="connsiteY6" fmla="*/ 213360 h 305707"/>
                  <a:gd name="connsiteX7" fmla="*/ 106680 w 114300"/>
                  <a:gd name="connsiteY7" fmla="*/ 167640 h 305707"/>
                  <a:gd name="connsiteX8" fmla="*/ 114300 w 114300"/>
                  <a:gd name="connsiteY8" fmla="*/ 144780 h 305707"/>
                  <a:gd name="connsiteX9" fmla="*/ 106680 w 114300"/>
                  <a:gd name="connsiteY9" fmla="*/ 99060 h 305707"/>
                  <a:gd name="connsiteX10" fmla="*/ 91440 w 114300"/>
                  <a:gd name="connsiteY10" fmla="*/ 76200 h 305707"/>
                  <a:gd name="connsiteX11" fmla="*/ 60960 w 114300"/>
                  <a:gd name="connsiteY11" fmla="*/ 30480 h 305707"/>
                  <a:gd name="connsiteX12" fmla="*/ 22860 w 114300"/>
                  <a:gd name="connsiteY12" fmla="*/ 0 h 30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305707">
                    <a:moveTo>
                      <a:pt x="22860" y="0"/>
                    </a:moveTo>
                    <a:cubicBezTo>
                      <a:pt x="20320" y="73660"/>
                      <a:pt x="21534" y="147545"/>
                      <a:pt x="15240" y="220980"/>
                    </a:cubicBezTo>
                    <a:cubicBezTo>
                      <a:pt x="13868" y="236986"/>
                      <a:pt x="0" y="266700"/>
                      <a:pt x="0" y="266700"/>
                    </a:cubicBezTo>
                    <a:cubicBezTo>
                      <a:pt x="2540" y="279400"/>
                      <a:pt x="-1538" y="295642"/>
                      <a:pt x="7620" y="304800"/>
                    </a:cubicBezTo>
                    <a:cubicBezTo>
                      <a:pt x="13930" y="311110"/>
                      <a:pt x="52573" y="282451"/>
                      <a:pt x="53340" y="281940"/>
                    </a:cubicBezTo>
                    <a:cubicBezTo>
                      <a:pt x="97016" y="216426"/>
                      <a:pt x="44652" y="299316"/>
                      <a:pt x="76200" y="236220"/>
                    </a:cubicBezTo>
                    <a:cubicBezTo>
                      <a:pt x="80296" y="228029"/>
                      <a:pt x="87721" y="221729"/>
                      <a:pt x="91440" y="213360"/>
                    </a:cubicBezTo>
                    <a:cubicBezTo>
                      <a:pt x="97964" y="198680"/>
                      <a:pt x="101600" y="182880"/>
                      <a:pt x="106680" y="167640"/>
                    </a:cubicBezTo>
                    <a:lnTo>
                      <a:pt x="114300" y="144780"/>
                    </a:lnTo>
                    <a:cubicBezTo>
                      <a:pt x="111760" y="129540"/>
                      <a:pt x="111566" y="113717"/>
                      <a:pt x="106680" y="99060"/>
                    </a:cubicBezTo>
                    <a:cubicBezTo>
                      <a:pt x="103784" y="90372"/>
                      <a:pt x="95536" y="84391"/>
                      <a:pt x="91440" y="76200"/>
                    </a:cubicBezTo>
                    <a:cubicBezTo>
                      <a:pt x="69384" y="32089"/>
                      <a:pt x="104295" y="73815"/>
                      <a:pt x="60960" y="30480"/>
                    </a:cubicBezTo>
                    <a:lnTo>
                      <a:pt x="228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8971897" y="5935187"/>
                <a:ext cx="99390" cy="129795"/>
              </a:xfrm>
              <a:custGeom>
                <a:avLst/>
                <a:gdLst>
                  <a:gd name="connsiteX0" fmla="*/ 38430 w 99390"/>
                  <a:gd name="connsiteY0" fmla="*/ 0 h 129795"/>
                  <a:gd name="connsiteX1" fmla="*/ 76530 w 99390"/>
                  <a:gd name="connsiteY1" fmla="*/ 15240 h 129795"/>
                  <a:gd name="connsiteX2" fmla="*/ 84150 w 99390"/>
                  <a:gd name="connsiteY2" fmla="*/ 38100 h 129795"/>
                  <a:gd name="connsiteX3" fmla="*/ 99390 w 99390"/>
                  <a:gd name="connsiteY3" fmla="*/ 60960 h 129795"/>
                  <a:gd name="connsiteX4" fmla="*/ 91770 w 99390"/>
                  <a:gd name="connsiteY4" fmla="*/ 121920 h 129795"/>
                  <a:gd name="connsiteX5" fmla="*/ 68910 w 99390"/>
                  <a:gd name="connsiteY5" fmla="*/ 129540 h 129795"/>
                  <a:gd name="connsiteX6" fmla="*/ 23190 w 99390"/>
                  <a:gd name="connsiteY6" fmla="*/ 114300 h 129795"/>
                  <a:gd name="connsiteX7" fmla="*/ 15570 w 99390"/>
                  <a:gd name="connsiteY7" fmla="*/ 91440 h 129795"/>
                  <a:gd name="connsiteX8" fmla="*/ 330 w 99390"/>
                  <a:gd name="connsiteY8" fmla="*/ 68580 h 129795"/>
                  <a:gd name="connsiteX9" fmla="*/ 7950 w 99390"/>
                  <a:gd name="connsiteY9" fmla="*/ 15240 h 129795"/>
                  <a:gd name="connsiteX10" fmla="*/ 38430 w 99390"/>
                  <a:gd name="connsiteY10" fmla="*/ 0 h 12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390" h="129795">
                    <a:moveTo>
                      <a:pt x="38430" y="0"/>
                    </a:moveTo>
                    <a:cubicBezTo>
                      <a:pt x="49860" y="0"/>
                      <a:pt x="66022" y="6483"/>
                      <a:pt x="76530" y="15240"/>
                    </a:cubicBezTo>
                    <a:cubicBezTo>
                      <a:pt x="82700" y="20382"/>
                      <a:pt x="80558" y="30916"/>
                      <a:pt x="84150" y="38100"/>
                    </a:cubicBezTo>
                    <a:cubicBezTo>
                      <a:pt x="88246" y="46291"/>
                      <a:pt x="94310" y="53340"/>
                      <a:pt x="99390" y="60960"/>
                    </a:cubicBezTo>
                    <a:cubicBezTo>
                      <a:pt x="96850" y="81280"/>
                      <a:pt x="100087" y="103207"/>
                      <a:pt x="91770" y="121920"/>
                    </a:cubicBezTo>
                    <a:cubicBezTo>
                      <a:pt x="88508" y="129260"/>
                      <a:pt x="76893" y="130427"/>
                      <a:pt x="68910" y="129540"/>
                    </a:cubicBezTo>
                    <a:cubicBezTo>
                      <a:pt x="52944" y="127766"/>
                      <a:pt x="23190" y="114300"/>
                      <a:pt x="23190" y="114300"/>
                    </a:cubicBezTo>
                    <a:cubicBezTo>
                      <a:pt x="20650" y="106680"/>
                      <a:pt x="19162" y="98624"/>
                      <a:pt x="15570" y="91440"/>
                    </a:cubicBezTo>
                    <a:cubicBezTo>
                      <a:pt x="11474" y="83249"/>
                      <a:pt x="1241" y="77693"/>
                      <a:pt x="330" y="68580"/>
                    </a:cubicBezTo>
                    <a:cubicBezTo>
                      <a:pt x="-1457" y="50709"/>
                      <a:pt x="4428" y="32852"/>
                      <a:pt x="7950" y="15240"/>
                    </a:cubicBezTo>
                    <a:cubicBezTo>
                      <a:pt x="9525" y="7364"/>
                      <a:pt x="27000" y="0"/>
                      <a:pt x="384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sp>
          <p:nvSpPr>
            <p:cNvPr id="10" name="Flowchart: Connector 9"/>
            <p:cNvSpPr/>
            <p:nvPr/>
          </p:nvSpPr>
          <p:spPr>
            <a:xfrm>
              <a:off x="5563044" y="2075656"/>
              <a:ext cx="826456" cy="9906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78" y="2410311"/>
            <a:ext cx="988787" cy="982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277599" y="5453489"/>
            <a:ext cx="9014072" cy="279767"/>
            <a:chOff x="186002" y="5767966"/>
            <a:chExt cx="8745504" cy="239976"/>
          </a:xfrm>
          <a:gradFill flip="none" rotWithShape="1">
            <a:gsLst>
              <a:gs pos="3000">
                <a:srgbClr val="FFC000"/>
              </a:gs>
              <a:gs pos="33000">
                <a:srgbClr val="B1785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grpSpPr>
        <p:grpSp>
          <p:nvGrpSpPr>
            <p:cNvPr id="16" name="Group 15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  <a:grpFill/>
          </p:grpSpPr>
          <p:sp>
            <p:nvSpPr>
              <p:cNvPr id="19" name="Flowchart: Predefined Process 18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Predefined Process 1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lowchart: Predefined Process 16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FFC00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edefined Process 17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92D05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entagon 20"/>
          <p:cNvSpPr/>
          <p:nvPr/>
        </p:nvSpPr>
        <p:spPr>
          <a:xfrm flipH="1">
            <a:off x="277599" y="5733256"/>
            <a:ext cx="9014072" cy="888688"/>
          </a:xfrm>
          <a:prstGeom prst="homePlate">
            <a:avLst>
              <a:gd name="adj" fmla="val 436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পেয়েছি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73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Connector 24"/>
          <p:cNvSpPr/>
          <p:nvPr/>
        </p:nvSpPr>
        <p:spPr>
          <a:xfrm>
            <a:off x="913606" y="237505"/>
            <a:ext cx="1066800" cy="60093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সরকারেরভূমিকা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6846" y="1280765"/>
            <a:ext cx="4559816" cy="5474155"/>
            <a:chOff x="6914827" y="3278115"/>
            <a:chExt cx="2804160" cy="3801771"/>
          </a:xfrm>
          <a:blipFill>
            <a:blip r:embed="rId3"/>
            <a:tile tx="0" ty="0" sx="100000" sy="100000" flip="none" algn="tl"/>
          </a:blipFill>
        </p:grpSpPr>
        <p:sp>
          <p:nvSpPr>
            <p:cNvPr id="27" name="Freeform 26"/>
            <p:cNvSpPr/>
            <p:nvPr/>
          </p:nvSpPr>
          <p:spPr>
            <a:xfrm>
              <a:off x="6914827" y="3278115"/>
              <a:ext cx="2804160" cy="3801771"/>
            </a:xfrm>
            <a:custGeom>
              <a:avLst/>
              <a:gdLst>
                <a:gd name="connsiteX0" fmla="*/ 251460 w 2804160"/>
                <a:gd name="connsiteY0" fmla="*/ 5312 h 3801771"/>
                <a:gd name="connsiteX1" fmla="*/ 289560 w 2804160"/>
                <a:gd name="connsiteY1" fmla="*/ 12932 h 3801771"/>
                <a:gd name="connsiteX2" fmla="*/ 297180 w 2804160"/>
                <a:gd name="connsiteY2" fmla="*/ 35792 h 3801771"/>
                <a:gd name="connsiteX3" fmla="*/ 312420 w 2804160"/>
                <a:gd name="connsiteY3" fmla="*/ 58652 h 3801771"/>
                <a:gd name="connsiteX4" fmla="*/ 335280 w 2804160"/>
                <a:gd name="connsiteY4" fmla="*/ 66272 h 3801771"/>
                <a:gd name="connsiteX5" fmla="*/ 358140 w 2804160"/>
                <a:gd name="connsiteY5" fmla="*/ 81512 h 3801771"/>
                <a:gd name="connsiteX6" fmla="*/ 373380 w 2804160"/>
                <a:gd name="connsiteY6" fmla="*/ 104372 h 3801771"/>
                <a:gd name="connsiteX7" fmla="*/ 396240 w 2804160"/>
                <a:gd name="connsiteY7" fmla="*/ 127232 h 3801771"/>
                <a:gd name="connsiteX8" fmla="*/ 426720 w 2804160"/>
                <a:gd name="connsiteY8" fmla="*/ 165332 h 3801771"/>
                <a:gd name="connsiteX9" fmla="*/ 441960 w 2804160"/>
                <a:gd name="connsiteY9" fmla="*/ 188192 h 3801771"/>
                <a:gd name="connsiteX10" fmla="*/ 487680 w 2804160"/>
                <a:gd name="connsiteY10" fmla="*/ 211052 h 3801771"/>
                <a:gd name="connsiteX11" fmla="*/ 510540 w 2804160"/>
                <a:gd name="connsiteY11" fmla="*/ 233912 h 3801771"/>
                <a:gd name="connsiteX12" fmla="*/ 556260 w 2804160"/>
                <a:gd name="connsiteY12" fmla="*/ 203432 h 3801771"/>
                <a:gd name="connsiteX13" fmla="*/ 586740 w 2804160"/>
                <a:gd name="connsiteY13" fmla="*/ 211052 h 3801771"/>
                <a:gd name="connsiteX14" fmla="*/ 609600 w 2804160"/>
                <a:gd name="connsiteY14" fmla="*/ 233912 h 3801771"/>
                <a:gd name="connsiteX15" fmla="*/ 601980 w 2804160"/>
                <a:gd name="connsiteY15" fmla="*/ 211052 h 3801771"/>
                <a:gd name="connsiteX16" fmla="*/ 586740 w 2804160"/>
                <a:gd name="connsiteY16" fmla="*/ 188192 h 3801771"/>
                <a:gd name="connsiteX17" fmla="*/ 563880 w 2804160"/>
                <a:gd name="connsiteY17" fmla="*/ 142472 h 3801771"/>
                <a:gd name="connsiteX18" fmla="*/ 571500 w 2804160"/>
                <a:gd name="connsiteY18" fmla="*/ 104372 h 3801771"/>
                <a:gd name="connsiteX19" fmla="*/ 632460 w 2804160"/>
                <a:gd name="connsiteY19" fmla="*/ 134852 h 3801771"/>
                <a:gd name="connsiteX20" fmla="*/ 662940 w 2804160"/>
                <a:gd name="connsiteY20" fmla="*/ 142472 h 3801771"/>
                <a:gd name="connsiteX21" fmla="*/ 693420 w 2804160"/>
                <a:gd name="connsiteY21" fmla="*/ 279632 h 3801771"/>
                <a:gd name="connsiteX22" fmla="*/ 716280 w 2804160"/>
                <a:gd name="connsiteY22" fmla="*/ 325352 h 3801771"/>
                <a:gd name="connsiteX23" fmla="*/ 769620 w 2804160"/>
                <a:gd name="connsiteY23" fmla="*/ 355832 h 3801771"/>
                <a:gd name="connsiteX24" fmla="*/ 800100 w 2804160"/>
                <a:gd name="connsiteY24" fmla="*/ 363452 h 3801771"/>
                <a:gd name="connsiteX25" fmla="*/ 822960 w 2804160"/>
                <a:gd name="connsiteY25" fmla="*/ 378692 h 3801771"/>
                <a:gd name="connsiteX26" fmla="*/ 883920 w 2804160"/>
                <a:gd name="connsiteY26" fmla="*/ 393932 h 3801771"/>
                <a:gd name="connsiteX27" fmla="*/ 906780 w 2804160"/>
                <a:gd name="connsiteY27" fmla="*/ 401552 h 3801771"/>
                <a:gd name="connsiteX28" fmla="*/ 960120 w 2804160"/>
                <a:gd name="connsiteY28" fmla="*/ 393932 h 3801771"/>
                <a:gd name="connsiteX29" fmla="*/ 944880 w 2804160"/>
                <a:gd name="connsiteY29" fmla="*/ 371072 h 3801771"/>
                <a:gd name="connsiteX30" fmla="*/ 975360 w 2804160"/>
                <a:gd name="connsiteY30" fmla="*/ 302492 h 3801771"/>
                <a:gd name="connsiteX31" fmla="*/ 1013460 w 2804160"/>
                <a:gd name="connsiteY31" fmla="*/ 249152 h 3801771"/>
                <a:gd name="connsiteX32" fmla="*/ 1028700 w 2804160"/>
                <a:gd name="connsiteY32" fmla="*/ 272012 h 3801771"/>
                <a:gd name="connsiteX33" fmla="*/ 1036320 w 2804160"/>
                <a:gd name="connsiteY33" fmla="*/ 294872 h 3801771"/>
                <a:gd name="connsiteX34" fmla="*/ 1066800 w 2804160"/>
                <a:gd name="connsiteY34" fmla="*/ 340592 h 3801771"/>
                <a:gd name="connsiteX35" fmla="*/ 1082040 w 2804160"/>
                <a:gd name="connsiteY35" fmla="*/ 363452 h 3801771"/>
                <a:gd name="connsiteX36" fmla="*/ 1089660 w 2804160"/>
                <a:gd name="connsiteY36" fmla="*/ 386312 h 3801771"/>
                <a:gd name="connsiteX37" fmla="*/ 1104900 w 2804160"/>
                <a:gd name="connsiteY37" fmla="*/ 439652 h 3801771"/>
                <a:gd name="connsiteX38" fmla="*/ 1120140 w 2804160"/>
                <a:gd name="connsiteY38" fmla="*/ 462512 h 3801771"/>
                <a:gd name="connsiteX39" fmla="*/ 1112520 w 2804160"/>
                <a:gd name="connsiteY39" fmla="*/ 508232 h 3801771"/>
                <a:gd name="connsiteX40" fmla="*/ 1089660 w 2804160"/>
                <a:gd name="connsiteY40" fmla="*/ 797792 h 3801771"/>
                <a:gd name="connsiteX41" fmla="*/ 1097280 w 2804160"/>
                <a:gd name="connsiteY41" fmla="*/ 835892 h 3801771"/>
                <a:gd name="connsiteX42" fmla="*/ 1120140 w 2804160"/>
                <a:gd name="connsiteY42" fmla="*/ 843512 h 3801771"/>
                <a:gd name="connsiteX43" fmla="*/ 1203960 w 2804160"/>
                <a:gd name="connsiteY43" fmla="*/ 866372 h 3801771"/>
                <a:gd name="connsiteX44" fmla="*/ 1249680 w 2804160"/>
                <a:gd name="connsiteY44" fmla="*/ 889232 h 3801771"/>
                <a:gd name="connsiteX45" fmla="*/ 1325880 w 2804160"/>
                <a:gd name="connsiteY45" fmla="*/ 912092 h 3801771"/>
                <a:gd name="connsiteX46" fmla="*/ 1348740 w 2804160"/>
                <a:gd name="connsiteY46" fmla="*/ 927332 h 3801771"/>
                <a:gd name="connsiteX47" fmla="*/ 1424940 w 2804160"/>
                <a:gd name="connsiteY47" fmla="*/ 950192 h 3801771"/>
                <a:gd name="connsiteX48" fmla="*/ 1470660 w 2804160"/>
                <a:gd name="connsiteY48" fmla="*/ 965432 h 3801771"/>
                <a:gd name="connsiteX49" fmla="*/ 1539240 w 2804160"/>
                <a:gd name="connsiteY49" fmla="*/ 957812 h 3801771"/>
                <a:gd name="connsiteX50" fmla="*/ 1584960 w 2804160"/>
                <a:gd name="connsiteY50" fmla="*/ 942572 h 3801771"/>
                <a:gd name="connsiteX51" fmla="*/ 1607820 w 2804160"/>
                <a:gd name="connsiteY51" fmla="*/ 934952 h 3801771"/>
                <a:gd name="connsiteX52" fmla="*/ 1699260 w 2804160"/>
                <a:gd name="connsiteY52" fmla="*/ 950192 h 3801771"/>
                <a:gd name="connsiteX53" fmla="*/ 1722120 w 2804160"/>
                <a:gd name="connsiteY53" fmla="*/ 965432 h 3801771"/>
                <a:gd name="connsiteX54" fmla="*/ 1844040 w 2804160"/>
                <a:gd name="connsiteY54" fmla="*/ 957812 h 3801771"/>
                <a:gd name="connsiteX55" fmla="*/ 1943100 w 2804160"/>
                <a:gd name="connsiteY55" fmla="*/ 950192 h 3801771"/>
                <a:gd name="connsiteX56" fmla="*/ 2148840 w 2804160"/>
                <a:gd name="connsiteY56" fmla="*/ 957812 h 3801771"/>
                <a:gd name="connsiteX57" fmla="*/ 2209800 w 2804160"/>
                <a:gd name="connsiteY57" fmla="*/ 957812 h 3801771"/>
                <a:gd name="connsiteX58" fmla="*/ 2232660 w 2804160"/>
                <a:gd name="connsiteY58" fmla="*/ 942572 h 3801771"/>
                <a:gd name="connsiteX59" fmla="*/ 2407920 w 2804160"/>
                <a:gd name="connsiteY59" fmla="*/ 934952 h 3801771"/>
                <a:gd name="connsiteX60" fmla="*/ 2453640 w 2804160"/>
                <a:gd name="connsiteY60" fmla="*/ 942572 h 3801771"/>
                <a:gd name="connsiteX61" fmla="*/ 2506980 w 2804160"/>
                <a:gd name="connsiteY61" fmla="*/ 957812 h 3801771"/>
                <a:gd name="connsiteX62" fmla="*/ 2522220 w 2804160"/>
                <a:gd name="connsiteY62" fmla="*/ 980672 h 3801771"/>
                <a:gd name="connsiteX63" fmla="*/ 2598420 w 2804160"/>
                <a:gd name="connsiteY63" fmla="*/ 1018772 h 3801771"/>
                <a:gd name="connsiteX64" fmla="*/ 2636520 w 2804160"/>
                <a:gd name="connsiteY64" fmla="*/ 1049252 h 3801771"/>
                <a:gd name="connsiteX65" fmla="*/ 2651760 w 2804160"/>
                <a:gd name="connsiteY65" fmla="*/ 1072112 h 3801771"/>
                <a:gd name="connsiteX66" fmla="*/ 2674620 w 2804160"/>
                <a:gd name="connsiteY66" fmla="*/ 1125452 h 3801771"/>
                <a:gd name="connsiteX67" fmla="*/ 2667000 w 2804160"/>
                <a:gd name="connsiteY67" fmla="*/ 1148312 h 3801771"/>
                <a:gd name="connsiteX68" fmla="*/ 2583180 w 2804160"/>
                <a:gd name="connsiteY68" fmla="*/ 1133072 h 3801771"/>
                <a:gd name="connsiteX69" fmla="*/ 2560320 w 2804160"/>
                <a:gd name="connsiteY69" fmla="*/ 1148312 h 3801771"/>
                <a:gd name="connsiteX70" fmla="*/ 2575560 w 2804160"/>
                <a:gd name="connsiteY70" fmla="*/ 1171172 h 3801771"/>
                <a:gd name="connsiteX71" fmla="*/ 2552700 w 2804160"/>
                <a:gd name="connsiteY71" fmla="*/ 1239752 h 3801771"/>
                <a:gd name="connsiteX72" fmla="*/ 2537460 w 2804160"/>
                <a:gd name="connsiteY72" fmla="*/ 1285472 h 3801771"/>
                <a:gd name="connsiteX73" fmla="*/ 2514600 w 2804160"/>
                <a:gd name="connsiteY73" fmla="*/ 1376912 h 3801771"/>
                <a:gd name="connsiteX74" fmla="*/ 2484120 w 2804160"/>
                <a:gd name="connsiteY74" fmla="*/ 1384532 h 3801771"/>
                <a:gd name="connsiteX75" fmla="*/ 2484120 w 2804160"/>
                <a:gd name="connsiteY75" fmla="*/ 1437872 h 3801771"/>
                <a:gd name="connsiteX76" fmla="*/ 2461260 w 2804160"/>
                <a:gd name="connsiteY76" fmla="*/ 1445492 h 3801771"/>
                <a:gd name="connsiteX77" fmla="*/ 2377440 w 2804160"/>
                <a:gd name="connsiteY77" fmla="*/ 1468352 h 3801771"/>
                <a:gd name="connsiteX78" fmla="*/ 2369820 w 2804160"/>
                <a:gd name="connsiteY78" fmla="*/ 1491212 h 3801771"/>
                <a:gd name="connsiteX79" fmla="*/ 2354580 w 2804160"/>
                <a:gd name="connsiteY79" fmla="*/ 1567412 h 3801771"/>
                <a:gd name="connsiteX80" fmla="*/ 2339340 w 2804160"/>
                <a:gd name="connsiteY80" fmla="*/ 1590272 h 3801771"/>
                <a:gd name="connsiteX81" fmla="*/ 2324100 w 2804160"/>
                <a:gd name="connsiteY81" fmla="*/ 1635992 h 3801771"/>
                <a:gd name="connsiteX82" fmla="*/ 2301240 w 2804160"/>
                <a:gd name="connsiteY82" fmla="*/ 1613132 h 3801771"/>
                <a:gd name="connsiteX83" fmla="*/ 2286000 w 2804160"/>
                <a:gd name="connsiteY83" fmla="*/ 1590272 h 3801771"/>
                <a:gd name="connsiteX84" fmla="*/ 2240280 w 2804160"/>
                <a:gd name="connsiteY84" fmla="*/ 1575032 h 3801771"/>
                <a:gd name="connsiteX85" fmla="*/ 2232660 w 2804160"/>
                <a:gd name="connsiteY85" fmla="*/ 1597892 h 3801771"/>
                <a:gd name="connsiteX86" fmla="*/ 2225040 w 2804160"/>
                <a:gd name="connsiteY86" fmla="*/ 1628372 h 3801771"/>
                <a:gd name="connsiteX87" fmla="*/ 2202180 w 2804160"/>
                <a:gd name="connsiteY87" fmla="*/ 1613132 h 3801771"/>
                <a:gd name="connsiteX88" fmla="*/ 2194560 w 2804160"/>
                <a:gd name="connsiteY88" fmla="*/ 1590272 h 3801771"/>
                <a:gd name="connsiteX89" fmla="*/ 2164080 w 2804160"/>
                <a:gd name="connsiteY89" fmla="*/ 1643612 h 3801771"/>
                <a:gd name="connsiteX90" fmla="*/ 2148840 w 2804160"/>
                <a:gd name="connsiteY90" fmla="*/ 1666472 h 3801771"/>
                <a:gd name="connsiteX91" fmla="*/ 2042160 w 2804160"/>
                <a:gd name="connsiteY91" fmla="*/ 1666472 h 3801771"/>
                <a:gd name="connsiteX92" fmla="*/ 2034540 w 2804160"/>
                <a:gd name="connsiteY92" fmla="*/ 1689332 h 3801771"/>
                <a:gd name="connsiteX93" fmla="*/ 2019300 w 2804160"/>
                <a:gd name="connsiteY93" fmla="*/ 1712192 h 3801771"/>
                <a:gd name="connsiteX94" fmla="*/ 2011680 w 2804160"/>
                <a:gd name="connsiteY94" fmla="*/ 1735052 h 3801771"/>
                <a:gd name="connsiteX95" fmla="*/ 1958340 w 2804160"/>
                <a:gd name="connsiteY95" fmla="*/ 1757912 h 3801771"/>
                <a:gd name="connsiteX96" fmla="*/ 1950720 w 2804160"/>
                <a:gd name="connsiteY96" fmla="*/ 1811252 h 3801771"/>
                <a:gd name="connsiteX97" fmla="*/ 1935480 w 2804160"/>
                <a:gd name="connsiteY97" fmla="*/ 1834112 h 3801771"/>
                <a:gd name="connsiteX98" fmla="*/ 1897380 w 2804160"/>
                <a:gd name="connsiteY98" fmla="*/ 1887452 h 3801771"/>
                <a:gd name="connsiteX99" fmla="*/ 1905000 w 2804160"/>
                <a:gd name="connsiteY99" fmla="*/ 1910312 h 3801771"/>
                <a:gd name="connsiteX100" fmla="*/ 1920240 w 2804160"/>
                <a:gd name="connsiteY100" fmla="*/ 1940792 h 3801771"/>
                <a:gd name="connsiteX101" fmla="*/ 1950720 w 2804160"/>
                <a:gd name="connsiteY101" fmla="*/ 1978892 h 3801771"/>
                <a:gd name="connsiteX102" fmla="*/ 1958340 w 2804160"/>
                <a:gd name="connsiteY102" fmla="*/ 2001752 h 3801771"/>
                <a:gd name="connsiteX103" fmla="*/ 1973580 w 2804160"/>
                <a:gd name="connsiteY103" fmla="*/ 2024612 h 3801771"/>
                <a:gd name="connsiteX104" fmla="*/ 1981200 w 2804160"/>
                <a:gd name="connsiteY104" fmla="*/ 2055092 h 3801771"/>
                <a:gd name="connsiteX105" fmla="*/ 1996440 w 2804160"/>
                <a:gd name="connsiteY105" fmla="*/ 2077952 h 3801771"/>
                <a:gd name="connsiteX106" fmla="*/ 2011680 w 2804160"/>
                <a:gd name="connsiteY106" fmla="*/ 2230352 h 3801771"/>
                <a:gd name="connsiteX107" fmla="*/ 2019300 w 2804160"/>
                <a:gd name="connsiteY107" fmla="*/ 2260832 h 3801771"/>
                <a:gd name="connsiteX108" fmla="*/ 2026920 w 2804160"/>
                <a:gd name="connsiteY108" fmla="*/ 2306552 h 3801771"/>
                <a:gd name="connsiteX109" fmla="*/ 2034540 w 2804160"/>
                <a:gd name="connsiteY109" fmla="*/ 2237972 h 3801771"/>
                <a:gd name="connsiteX110" fmla="*/ 2080260 w 2804160"/>
                <a:gd name="connsiteY110" fmla="*/ 2207492 h 3801771"/>
                <a:gd name="connsiteX111" fmla="*/ 2110740 w 2804160"/>
                <a:gd name="connsiteY111" fmla="*/ 2215112 h 3801771"/>
                <a:gd name="connsiteX112" fmla="*/ 2118360 w 2804160"/>
                <a:gd name="connsiteY112" fmla="*/ 2237972 h 3801771"/>
                <a:gd name="connsiteX113" fmla="*/ 2125980 w 2804160"/>
                <a:gd name="connsiteY113" fmla="*/ 2314172 h 3801771"/>
                <a:gd name="connsiteX114" fmla="*/ 2171700 w 2804160"/>
                <a:gd name="connsiteY114" fmla="*/ 2352272 h 3801771"/>
                <a:gd name="connsiteX115" fmla="*/ 2263140 w 2804160"/>
                <a:gd name="connsiteY115" fmla="*/ 2260832 h 3801771"/>
                <a:gd name="connsiteX116" fmla="*/ 2255520 w 2804160"/>
                <a:gd name="connsiteY116" fmla="*/ 2237972 h 3801771"/>
                <a:gd name="connsiteX117" fmla="*/ 2286000 w 2804160"/>
                <a:gd name="connsiteY117" fmla="*/ 2161772 h 3801771"/>
                <a:gd name="connsiteX118" fmla="*/ 2331720 w 2804160"/>
                <a:gd name="connsiteY118" fmla="*/ 2131292 h 3801771"/>
                <a:gd name="connsiteX119" fmla="*/ 2369820 w 2804160"/>
                <a:gd name="connsiteY119" fmla="*/ 2062712 h 3801771"/>
                <a:gd name="connsiteX120" fmla="*/ 2377440 w 2804160"/>
                <a:gd name="connsiteY120" fmla="*/ 1925552 h 3801771"/>
                <a:gd name="connsiteX121" fmla="*/ 2400300 w 2804160"/>
                <a:gd name="connsiteY121" fmla="*/ 1917932 h 3801771"/>
                <a:gd name="connsiteX122" fmla="*/ 2423160 w 2804160"/>
                <a:gd name="connsiteY122" fmla="*/ 1933172 h 3801771"/>
                <a:gd name="connsiteX123" fmla="*/ 2453640 w 2804160"/>
                <a:gd name="connsiteY123" fmla="*/ 1948412 h 3801771"/>
                <a:gd name="connsiteX124" fmla="*/ 2468880 w 2804160"/>
                <a:gd name="connsiteY124" fmla="*/ 1902692 h 3801771"/>
                <a:gd name="connsiteX125" fmla="*/ 2491740 w 2804160"/>
                <a:gd name="connsiteY125" fmla="*/ 1910312 h 3801771"/>
                <a:gd name="connsiteX126" fmla="*/ 2522220 w 2804160"/>
                <a:gd name="connsiteY126" fmla="*/ 1940792 h 3801771"/>
                <a:gd name="connsiteX127" fmla="*/ 2575560 w 2804160"/>
                <a:gd name="connsiteY127" fmla="*/ 1925552 h 3801771"/>
                <a:gd name="connsiteX128" fmla="*/ 2583180 w 2804160"/>
                <a:gd name="connsiteY128" fmla="*/ 2016992 h 3801771"/>
                <a:gd name="connsiteX129" fmla="*/ 2590800 w 2804160"/>
                <a:gd name="connsiteY129" fmla="*/ 2039852 h 3801771"/>
                <a:gd name="connsiteX130" fmla="*/ 2598420 w 2804160"/>
                <a:gd name="connsiteY130" fmla="*/ 2093192 h 3801771"/>
                <a:gd name="connsiteX131" fmla="*/ 2606040 w 2804160"/>
                <a:gd name="connsiteY131" fmla="*/ 2177012 h 3801771"/>
                <a:gd name="connsiteX132" fmla="*/ 2621280 w 2804160"/>
                <a:gd name="connsiteY132" fmla="*/ 2199872 h 3801771"/>
                <a:gd name="connsiteX133" fmla="*/ 2628900 w 2804160"/>
                <a:gd name="connsiteY133" fmla="*/ 2222732 h 3801771"/>
                <a:gd name="connsiteX134" fmla="*/ 2598420 w 2804160"/>
                <a:gd name="connsiteY134" fmla="*/ 2306552 h 3801771"/>
                <a:gd name="connsiteX135" fmla="*/ 2636520 w 2804160"/>
                <a:gd name="connsiteY135" fmla="*/ 2375132 h 3801771"/>
                <a:gd name="connsiteX136" fmla="*/ 2659380 w 2804160"/>
                <a:gd name="connsiteY136" fmla="*/ 2443712 h 3801771"/>
                <a:gd name="connsiteX137" fmla="*/ 2682240 w 2804160"/>
                <a:gd name="connsiteY137" fmla="*/ 2451332 h 3801771"/>
                <a:gd name="connsiteX138" fmla="*/ 2689860 w 2804160"/>
                <a:gd name="connsiteY138" fmla="*/ 2474192 h 3801771"/>
                <a:gd name="connsiteX139" fmla="*/ 2705100 w 2804160"/>
                <a:gd name="connsiteY139" fmla="*/ 2558012 h 3801771"/>
                <a:gd name="connsiteX140" fmla="*/ 2720340 w 2804160"/>
                <a:gd name="connsiteY140" fmla="*/ 2603732 h 3801771"/>
                <a:gd name="connsiteX141" fmla="*/ 2727960 w 2804160"/>
                <a:gd name="connsiteY141" fmla="*/ 2748512 h 3801771"/>
                <a:gd name="connsiteX142" fmla="*/ 2743200 w 2804160"/>
                <a:gd name="connsiteY142" fmla="*/ 2809472 h 3801771"/>
                <a:gd name="connsiteX143" fmla="*/ 2750820 w 2804160"/>
                <a:gd name="connsiteY143" fmla="*/ 2893292 h 3801771"/>
                <a:gd name="connsiteX144" fmla="*/ 2758440 w 2804160"/>
                <a:gd name="connsiteY144" fmla="*/ 2916152 h 3801771"/>
                <a:gd name="connsiteX145" fmla="*/ 2766060 w 2804160"/>
                <a:gd name="connsiteY145" fmla="*/ 2992352 h 3801771"/>
                <a:gd name="connsiteX146" fmla="*/ 2773680 w 2804160"/>
                <a:gd name="connsiteY146" fmla="*/ 3228572 h 3801771"/>
                <a:gd name="connsiteX147" fmla="*/ 2781300 w 2804160"/>
                <a:gd name="connsiteY147" fmla="*/ 3259052 h 3801771"/>
                <a:gd name="connsiteX148" fmla="*/ 2804160 w 2804160"/>
                <a:gd name="connsiteY148" fmla="*/ 3380972 h 3801771"/>
                <a:gd name="connsiteX149" fmla="*/ 2796540 w 2804160"/>
                <a:gd name="connsiteY149" fmla="*/ 3434312 h 3801771"/>
                <a:gd name="connsiteX150" fmla="*/ 2773680 w 2804160"/>
                <a:gd name="connsiteY150" fmla="*/ 3449552 h 3801771"/>
                <a:gd name="connsiteX151" fmla="*/ 2727960 w 2804160"/>
                <a:gd name="connsiteY151" fmla="*/ 3464792 h 3801771"/>
                <a:gd name="connsiteX152" fmla="*/ 2667000 w 2804160"/>
                <a:gd name="connsiteY152" fmla="*/ 3388592 h 3801771"/>
                <a:gd name="connsiteX153" fmla="*/ 2659380 w 2804160"/>
                <a:gd name="connsiteY153" fmla="*/ 3358112 h 3801771"/>
                <a:gd name="connsiteX154" fmla="*/ 2636520 w 2804160"/>
                <a:gd name="connsiteY154" fmla="*/ 3350492 h 3801771"/>
                <a:gd name="connsiteX155" fmla="*/ 2575560 w 2804160"/>
                <a:gd name="connsiteY155" fmla="*/ 3358112 h 3801771"/>
                <a:gd name="connsiteX156" fmla="*/ 2567940 w 2804160"/>
                <a:gd name="connsiteY156" fmla="*/ 3396212 h 3801771"/>
                <a:gd name="connsiteX157" fmla="*/ 2545080 w 2804160"/>
                <a:gd name="connsiteY157" fmla="*/ 3411452 h 3801771"/>
                <a:gd name="connsiteX158" fmla="*/ 2522220 w 2804160"/>
                <a:gd name="connsiteY158" fmla="*/ 3434312 h 3801771"/>
                <a:gd name="connsiteX159" fmla="*/ 2491740 w 2804160"/>
                <a:gd name="connsiteY159" fmla="*/ 3502892 h 3801771"/>
                <a:gd name="connsiteX160" fmla="*/ 2514600 w 2804160"/>
                <a:gd name="connsiteY160" fmla="*/ 3518132 h 3801771"/>
                <a:gd name="connsiteX161" fmla="*/ 2529840 w 2804160"/>
                <a:gd name="connsiteY161" fmla="*/ 3540992 h 3801771"/>
                <a:gd name="connsiteX162" fmla="*/ 2552700 w 2804160"/>
                <a:gd name="connsiteY162" fmla="*/ 3563852 h 3801771"/>
                <a:gd name="connsiteX163" fmla="*/ 2575560 w 2804160"/>
                <a:gd name="connsiteY163" fmla="*/ 3701012 h 3801771"/>
                <a:gd name="connsiteX164" fmla="*/ 2598420 w 2804160"/>
                <a:gd name="connsiteY164" fmla="*/ 3723872 h 3801771"/>
                <a:gd name="connsiteX165" fmla="*/ 2583180 w 2804160"/>
                <a:gd name="connsiteY165" fmla="*/ 3800072 h 3801771"/>
                <a:gd name="connsiteX166" fmla="*/ 2567940 w 2804160"/>
                <a:gd name="connsiteY166" fmla="*/ 3777212 h 3801771"/>
                <a:gd name="connsiteX167" fmla="*/ 2560320 w 2804160"/>
                <a:gd name="connsiteY167" fmla="*/ 3723872 h 3801771"/>
                <a:gd name="connsiteX168" fmla="*/ 2522220 w 2804160"/>
                <a:gd name="connsiteY168" fmla="*/ 3685772 h 3801771"/>
                <a:gd name="connsiteX169" fmla="*/ 2491740 w 2804160"/>
                <a:gd name="connsiteY169" fmla="*/ 3617192 h 3801771"/>
                <a:gd name="connsiteX170" fmla="*/ 2446020 w 2804160"/>
                <a:gd name="connsiteY170" fmla="*/ 3586712 h 3801771"/>
                <a:gd name="connsiteX171" fmla="*/ 2423160 w 2804160"/>
                <a:gd name="connsiteY171" fmla="*/ 3457172 h 3801771"/>
                <a:gd name="connsiteX172" fmla="*/ 2415540 w 2804160"/>
                <a:gd name="connsiteY172" fmla="*/ 3434312 h 3801771"/>
                <a:gd name="connsiteX173" fmla="*/ 2407920 w 2804160"/>
                <a:gd name="connsiteY173" fmla="*/ 3388592 h 3801771"/>
                <a:gd name="connsiteX174" fmla="*/ 2385060 w 2804160"/>
                <a:gd name="connsiteY174" fmla="*/ 3365732 h 3801771"/>
                <a:gd name="connsiteX175" fmla="*/ 2369820 w 2804160"/>
                <a:gd name="connsiteY175" fmla="*/ 3335252 h 3801771"/>
                <a:gd name="connsiteX176" fmla="*/ 2346960 w 2804160"/>
                <a:gd name="connsiteY176" fmla="*/ 3327632 h 3801771"/>
                <a:gd name="connsiteX177" fmla="*/ 2324100 w 2804160"/>
                <a:gd name="connsiteY177" fmla="*/ 3312392 h 3801771"/>
                <a:gd name="connsiteX178" fmla="*/ 2316480 w 2804160"/>
                <a:gd name="connsiteY178" fmla="*/ 3289532 h 3801771"/>
                <a:gd name="connsiteX179" fmla="*/ 2301240 w 2804160"/>
                <a:gd name="connsiteY179" fmla="*/ 3159992 h 3801771"/>
                <a:gd name="connsiteX180" fmla="*/ 2308860 w 2804160"/>
                <a:gd name="connsiteY180" fmla="*/ 3060932 h 3801771"/>
                <a:gd name="connsiteX181" fmla="*/ 2331720 w 2804160"/>
                <a:gd name="connsiteY181" fmla="*/ 3045692 h 3801771"/>
                <a:gd name="connsiteX182" fmla="*/ 2324100 w 2804160"/>
                <a:gd name="connsiteY182" fmla="*/ 2893292 h 3801771"/>
                <a:gd name="connsiteX183" fmla="*/ 2308860 w 2804160"/>
                <a:gd name="connsiteY183" fmla="*/ 2862812 h 3801771"/>
                <a:gd name="connsiteX184" fmla="*/ 2301240 w 2804160"/>
                <a:gd name="connsiteY184" fmla="*/ 2839952 h 3801771"/>
                <a:gd name="connsiteX185" fmla="*/ 2278380 w 2804160"/>
                <a:gd name="connsiteY185" fmla="*/ 2763752 h 3801771"/>
                <a:gd name="connsiteX186" fmla="*/ 2247900 w 2804160"/>
                <a:gd name="connsiteY186" fmla="*/ 2718032 h 3801771"/>
                <a:gd name="connsiteX187" fmla="*/ 2217420 w 2804160"/>
                <a:gd name="connsiteY187" fmla="*/ 2672312 h 3801771"/>
                <a:gd name="connsiteX188" fmla="*/ 2202180 w 2804160"/>
                <a:gd name="connsiteY188" fmla="*/ 2649452 h 3801771"/>
                <a:gd name="connsiteX189" fmla="*/ 2156460 w 2804160"/>
                <a:gd name="connsiteY189" fmla="*/ 2611352 h 3801771"/>
                <a:gd name="connsiteX190" fmla="*/ 2141220 w 2804160"/>
                <a:gd name="connsiteY190" fmla="*/ 2588492 h 3801771"/>
                <a:gd name="connsiteX191" fmla="*/ 2095500 w 2804160"/>
                <a:gd name="connsiteY191" fmla="*/ 2535152 h 3801771"/>
                <a:gd name="connsiteX192" fmla="*/ 2065020 w 2804160"/>
                <a:gd name="connsiteY192" fmla="*/ 2542772 h 3801771"/>
                <a:gd name="connsiteX193" fmla="*/ 2049780 w 2804160"/>
                <a:gd name="connsiteY193" fmla="*/ 2565632 h 3801771"/>
                <a:gd name="connsiteX194" fmla="*/ 2004060 w 2804160"/>
                <a:gd name="connsiteY194" fmla="*/ 2580872 h 3801771"/>
                <a:gd name="connsiteX195" fmla="*/ 1988820 w 2804160"/>
                <a:gd name="connsiteY195" fmla="*/ 2611352 h 3801771"/>
                <a:gd name="connsiteX196" fmla="*/ 1996440 w 2804160"/>
                <a:gd name="connsiteY196" fmla="*/ 2634212 h 3801771"/>
                <a:gd name="connsiteX197" fmla="*/ 1988820 w 2804160"/>
                <a:gd name="connsiteY197" fmla="*/ 2679932 h 3801771"/>
                <a:gd name="connsiteX198" fmla="*/ 1920240 w 2804160"/>
                <a:gd name="connsiteY198" fmla="*/ 2672312 h 3801771"/>
                <a:gd name="connsiteX199" fmla="*/ 1897380 w 2804160"/>
                <a:gd name="connsiteY199" fmla="*/ 2657072 h 3801771"/>
                <a:gd name="connsiteX200" fmla="*/ 1828800 w 2804160"/>
                <a:gd name="connsiteY200" fmla="*/ 2664692 h 3801771"/>
                <a:gd name="connsiteX201" fmla="*/ 1775460 w 2804160"/>
                <a:gd name="connsiteY201" fmla="*/ 2679932 h 3801771"/>
                <a:gd name="connsiteX202" fmla="*/ 1744980 w 2804160"/>
                <a:gd name="connsiteY202" fmla="*/ 2664692 h 3801771"/>
                <a:gd name="connsiteX203" fmla="*/ 1722120 w 2804160"/>
                <a:gd name="connsiteY203" fmla="*/ 2862812 h 3801771"/>
                <a:gd name="connsiteX204" fmla="*/ 1714500 w 2804160"/>
                <a:gd name="connsiteY204" fmla="*/ 2885672 h 3801771"/>
                <a:gd name="connsiteX205" fmla="*/ 1676400 w 2804160"/>
                <a:gd name="connsiteY205" fmla="*/ 2931392 h 3801771"/>
                <a:gd name="connsiteX206" fmla="*/ 1668780 w 2804160"/>
                <a:gd name="connsiteY206" fmla="*/ 2954252 h 3801771"/>
                <a:gd name="connsiteX207" fmla="*/ 1653540 w 2804160"/>
                <a:gd name="connsiteY207" fmla="*/ 3015212 h 3801771"/>
                <a:gd name="connsiteX208" fmla="*/ 1630680 w 2804160"/>
                <a:gd name="connsiteY208" fmla="*/ 3038072 h 3801771"/>
                <a:gd name="connsiteX209" fmla="*/ 1638300 w 2804160"/>
                <a:gd name="connsiteY209" fmla="*/ 3076172 h 3801771"/>
                <a:gd name="connsiteX210" fmla="*/ 1645920 w 2804160"/>
                <a:gd name="connsiteY210" fmla="*/ 3159992 h 3801771"/>
                <a:gd name="connsiteX211" fmla="*/ 1615440 w 2804160"/>
                <a:gd name="connsiteY211" fmla="*/ 3167612 h 3801771"/>
                <a:gd name="connsiteX212" fmla="*/ 1554480 w 2804160"/>
                <a:gd name="connsiteY212" fmla="*/ 3159992 h 3801771"/>
                <a:gd name="connsiteX213" fmla="*/ 1562100 w 2804160"/>
                <a:gd name="connsiteY213" fmla="*/ 3114272 h 3801771"/>
                <a:gd name="connsiteX214" fmla="*/ 1584960 w 2804160"/>
                <a:gd name="connsiteY214" fmla="*/ 3083792 h 3801771"/>
                <a:gd name="connsiteX215" fmla="*/ 1577340 w 2804160"/>
                <a:gd name="connsiteY215" fmla="*/ 3038072 h 3801771"/>
                <a:gd name="connsiteX216" fmla="*/ 1554480 w 2804160"/>
                <a:gd name="connsiteY216" fmla="*/ 3045692 h 3801771"/>
                <a:gd name="connsiteX217" fmla="*/ 1531620 w 2804160"/>
                <a:gd name="connsiteY217" fmla="*/ 3068552 h 3801771"/>
                <a:gd name="connsiteX218" fmla="*/ 1478280 w 2804160"/>
                <a:gd name="connsiteY218" fmla="*/ 3083792 h 3801771"/>
                <a:gd name="connsiteX219" fmla="*/ 1424940 w 2804160"/>
                <a:gd name="connsiteY219" fmla="*/ 3106652 h 3801771"/>
                <a:gd name="connsiteX220" fmla="*/ 1402080 w 2804160"/>
                <a:gd name="connsiteY220" fmla="*/ 3121892 h 3801771"/>
                <a:gd name="connsiteX221" fmla="*/ 1386840 w 2804160"/>
                <a:gd name="connsiteY221" fmla="*/ 3091412 h 3801771"/>
                <a:gd name="connsiteX222" fmla="*/ 1394460 w 2804160"/>
                <a:gd name="connsiteY222" fmla="*/ 3068552 h 3801771"/>
                <a:gd name="connsiteX223" fmla="*/ 1402080 w 2804160"/>
                <a:gd name="connsiteY223" fmla="*/ 3091412 h 3801771"/>
                <a:gd name="connsiteX224" fmla="*/ 1386840 w 2804160"/>
                <a:gd name="connsiteY224" fmla="*/ 3114272 h 3801771"/>
                <a:gd name="connsiteX225" fmla="*/ 1363980 w 2804160"/>
                <a:gd name="connsiteY225" fmla="*/ 3129512 h 3801771"/>
                <a:gd name="connsiteX226" fmla="*/ 1295400 w 2804160"/>
                <a:gd name="connsiteY226" fmla="*/ 3152372 h 3801771"/>
                <a:gd name="connsiteX227" fmla="*/ 1219200 w 2804160"/>
                <a:gd name="connsiteY227" fmla="*/ 3121892 h 3801771"/>
                <a:gd name="connsiteX228" fmla="*/ 1234440 w 2804160"/>
                <a:gd name="connsiteY228" fmla="*/ 3099032 h 3801771"/>
                <a:gd name="connsiteX229" fmla="*/ 1226820 w 2804160"/>
                <a:gd name="connsiteY229" fmla="*/ 3076172 h 3801771"/>
                <a:gd name="connsiteX230" fmla="*/ 1219200 w 2804160"/>
                <a:gd name="connsiteY230" fmla="*/ 3045692 h 3801771"/>
                <a:gd name="connsiteX231" fmla="*/ 1173480 w 2804160"/>
                <a:gd name="connsiteY231" fmla="*/ 3038072 h 3801771"/>
                <a:gd name="connsiteX232" fmla="*/ 1165860 w 2804160"/>
                <a:gd name="connsiteY232" fmla="*/ 3007592 h 3801771"/>
                <a:gd name="connsiteX233" fmla="*/ 1158240 w 2804160"/>
                <a:gd name="connsiteY233" fmla="*/ 2984732 h 3801771"/>
                <a:gd name="connsiteX234" fmla="*/ 1120140 w 2804160"/>
                <a:gd name="connsiteY234" fmla="*/ 2916152 h 3801771"/>
                <a:gd name="connsiteX235" fmla="*/ 1097280 w 2804160"/>
                <a:gd name="connsiteY235" fmla="*/ 2939012 h 3801771"/>
                <a:gd name="connsiteX236" fmla="*/ 1089660 w 2804160"/>
                <a:gd name="connsiteY236" fmla="*/ 2961872 h 3801771"/>
                <a:gd name="connsiteX237" fmla="*/ 1074420 w 2804160"/>
                <a:gd name="connsiteY237" fmla="*/ 2984732 h 3801771"/>
                <a:gd name="connsiteX238" fmla="*/ 1104900 w 2804160"/>
                <a:gd name="connsiteY238" fmla="*/ 3030452 h 3801771"/>
                <a:gd name="connsiteX239" fmla="*/ 1120140 w 2804160"/>
                <a:gd name="connsiteY239" fmla="*/ 3076172 h 3801771"/>
                <a:gd name="connsiteX240" fmla="*/ 1097280 w 2804160"/>
                <a:gd name="connsiteY240" fmla="*/ 3099032 h 3801771"/>
                <a:gd name="connsiteX241" fmla="*/ 1051560 w 2804160"/>
                <a:gd name="connsiteY241" fmla="*/ 3129512 h 3801771"/>
                <a:gd name="connsiteX242" fmla="*/ 1013460 w 2804160"/>
                <a:gd name="connsiteY242" fmla="*/ 3121892 h 3801771"/>
                <a:gd name="connsiteX243" fmla="*/ 990600 w 2804160"/>
                <a:gd name="connsiteY243" fmla="*/ 3114272 h 3801771"/>
                <a:gd name="connsiteX244" fmla="*/ 1021080 w 2804160"/>
                <a:gd name="connsiteY244" fmla="*/ 3152372 h 3801771"/>
                <a:gd name="connsiteX245" fmla="*/ 929640 w 2804160"/>
                <a:gd name="connsiteY245" fmla="*/ 3167612 h 3801771"/>
                <a:gd name="connsiteX246" fmla="*/ 906780 w 2804160"/>
                <a:gd name="connsiteY246" fmla="*/ 3159992 h 3801771"/>
                <a:gd name="connsiteX247" fmla="*/ 922020 w 2804160"/>
                <a:gd name="connsiteY247" fmla="*/ 3099032 h 3801771"/>
                <a:gd name="connsiteX248" fmla="*/ 914400 w 2804160"/>
                <a:gd name="connsiteY248" fmla="*/ 3076172 h 3801771"/>
                <a:gd name="connsiteX249" fmla="*/ 891540 w 2804160"/>
                <a:gd name="connsiteY249" fmla="*/ 3083792 h 3801771"/>
                <a:gd name="connsiteX250" fmla="*/ 876300 w 2804160"/>
                <a:gd name="connsiteY250" fmla="*/ 3106652 h 3801771"/>
                <a:gd name="connsiteX251" fmla="*/ 853440 w 2804160"/>
                <a:gd name="connsiteY251" fmla="*/ 3190472 h 3801771"/>
                <a:gd name="connsiteX252" fmla="*/ 830580 w 2804160"/>
                <a:gd name="connsiteY252" fmla="*/ 3198092 h 3801771"/>
                <a:gd name="connsiteX253" fmla="*/ 784860 w 2804160"/>
                <a:gd name="connsiteY253" fmla="*/ 3190472 h 3801771"/>
                <a:gd name="connsiteX254" fmla="*/ 792480 w 2804160"/>
                <a:gd name="connsiteY254" fmla="*/ 3159992 h 3801771"/>
                <a:gd name="connsiteX255" fmla="*/ 784860 w 2804160"/>
                <a:gd name="connsiteY255" fmla="*/ 3099032 h 3801771"/>
                <a:gd name="connsiteX256" fmla="*/ 754380 w 2804160"/>
                <a:gd name="connsiteY256" fmla="*/ 3167612 h 3801771"/>
                <a:gd name="connsiteX257" fmla="*/ 746760 w 2804160"/>
                <a:gd name="connsiteY257" fmla="*/ 3205712 h 3801771"/>
                <a:gd name="connsiteX258" fmla="*/ 739140 w 2804160"/>
                <a:gd name="connsiteY258" fmla="*/ 3236192 h 3801771"/>
                <a:gd name="connsiteX259" fmla="*/ 716280 w 2804160"/>
                <a:gd name="connsiteY259" fmla="*/ 3243812 h 3801771"/>
                <a:gd name="connsiteX260" fmla="*/ 685800 w 2804160"/>
                <a:gd name="connsiteY260" fmla="*/ 3205712 h 3801771"/>
                <a:gd name="connsiteX261" fmla="*/ 708660 w 2804160"/>
                <a:gd name="connsiteY261" fmla="*/ 3190472 h 3801771"/>
                <a:gd name="connsiteX262" fmla="*/ 678180 w 2804160"/>
                <a:gd name="connsiteY262" fmla="*/ 3129512 h 3801771"/>
                <a:gd name="connsiteX263" fmla="*/ 655320 w 2804160"/>
                <a:gd name="connsiteY263" fmla="*/ 3137132 h 3801771"/>
                <a:gd name="connsiteX264" fmla="*/ 647700 w 2804160"/>
                <a:gd name="connsiteY264" fmla="*/ 3190472 h 3801771"/>
                <a:gd name="connsiteX265" fmla="*/ 624840 w 2804160"/>
                <a:gd name="connsiteY265" fmla="*/ 3167612 h 3801771"/>
                <a:gd name="connsiteX266" fmla="*/ 609600 w 2804160"/>
                <a:gd name="connsiteY266" fmla="*/ 3121892 h 3801771"/>
                <a:gd name="connsiteX267" fmla="*/ 601980 w 2804160"/>
                <a:gd name="connsiteY267" fmla="*/ 3099032 h 3801771"/>
                <a:gd name="connsiteX268" fmla="*/ 632460 w 2804160"/>
                <a:gd name="connsiteY268" fmla="*/ 3076172 h 3801771"/>
                <a:gd name="connsiteX269" fmla="*/ 655320 w 2804160"/>
                <a:gd name="connsiteY269" fmla="*/ 3068552 h 3801771"/>
                <a:gd name="connsiteX270" fmla="*/ 662940 w 2804160"/>
                <a:gd name="connsiteY270" fmla="*/ 3045692 h 3801771"/>
                <a:gd name="connsiteX271" fmla="*/ 640080 w 2804160"/>
                <a:gd name="connsiteY271" fmla="*/ 3022832 h 3801771"/>
                <a:gd name="connsiteX272" fmla="*/ 609600 w 2804160"/>
                <a:gd name="connsiteY272" fmla="*/ 3007592 h 3801771"/>
                <a:gd name="connsiteX273" fmla="*/ 617220 w 2804160"/>
                <a:gd name="connsiteY273" fmla="*/ 2969492 h 3801771"/>
                <a:gd name="connsiteX274" fmla="*/ 655320 w 2804160"/>
                <a:gd name="connsiteY274" fmla="*/ 2923772 h 3801771"/>
                <a:gd name="connsiteX275" fmla="*/ 640080 w 2804160"/>
                <a:gd name="connsiteY275" fmla="*/ 2893292 h 3801771"/>
                <a:gd name="connsiteX276" fmla="*/ 594360 w 2804160"/>
                <a:gd name="connsiteY276" fmla="*/ 2855192 h 3801771"/>
                <a:gd name="connsiteX277" fmla="*/ 571500 w 2804160"/>
                <a:gd name="connsiteY277" fmla="*/ 2778992 h 3801771"/>
                <a:gd name="connsiteX278" fmla="*/ 556260 w 2804160"/>
                <a:gd name="connsiteY278" fmla="*/ 2756132 h 3801771"/>
                <a:gd name="connsiteX279" fmla="*/ 556260 w 2804160"/>
                <a:gd name="connsiteY279" fmla="*/ 2588492 h 3801771"/>
                <a:gd name="connsiteX280" fmla="*/ 541020 w 2804160"/>
                <a:gd name="connsiteY280" fmla="*/ 2542772 h 3801771"/>
                <a:gd name="connsiteX281" fmla="*/ 548640 w 2804160"/>
                <a:gd name="connsiteY281" fmla="*/ 2497052 h 3801771"/>
                <a:gd name="connsiteX282" fmla="*/ 571500 w 2804160"/>
                <a:gd name="connsiteY282" fmla="*/ 2489432 h 3801771"/>
                <a:gd name="connsiteX283" fmla="*/ 586740 w 2804160"/>
                <a:gd name="connsiteY283" fmla="*/ 2466572 h 3801771"/>
                <a:gd name="connsiteX284" fmla="*/ 571500 w 2804160"/>
                <a:gd name="connsiteY284" fmla="*/ 2443712 h 3801771"/>
                <a:gd name="connsiteX285" fmla="*/ 518160 w 2804160"/>
                <a:gd name="connsiteY285" fmla="*/ 2397992 h 3801771"/>
                <a:gd name="connsiteX286" fmla="*/ 518160 w 2804160"/>
                <a:gd name="connsiteY286" fmla="*/ 2321792 h 3801771"/>
                <a:gd name="connsiteX287" fmla="*/ 548640 w 2804160"/>
                <a:gd name="connsiteY287" fmla="*/ 2298932 h 3801771"/>
                <a:gd name="connsiteX288" fmla="*/ 563880 w 2804160"/>
                <a:gd name="connsiteY288" fmla="*/ 2276072 h 3801771"/>
                <a:gd name="connsiteX289" fmla="*/ 556260 w 2804160"/>
                <a:gd name="connsiteY289" fmla="*/ 2230352 h 3801771"/>
                <a:gd name="connsiteX290" fmla="*/ 441960 w 2804160"/>
                <a:gd name="connsiteY290" fmla="*/ 2199872 h 3801771"/>
                <a:gd name="connsiteX291" fmla="*/ 426720 w 2804160"/>
                <a:gd name="connsiteY291" fmla="*/ 2177012 h 3801771"/>
                <a:gd name="connsiteX292" fmla="*/ 449580 w 2804160"/>
                <a:gd name="connsiteY292" fmla="*/ 2116052 h 3801771"/>
                <a:gd name="connsiteX293" fmla="*/ 457200 w 2804160"/>
                <a:gd name="connsiteY293" fmla="*/ 2093192 h 3801771"/>
                <a:gd name="connsiteX294" fmla="*/ 449580 w 2804160"/>
                <a:gd name="connsiteY294" fmla="*/ 2024612 h 3801771"/>
                <a:gd name="connsiteX295" fmla="*/ 396240 w 2804160"/>
                <a:gd name="connsiteY295" fmla="*/ 2009372 h 3801771"/>
                <a:gd name="connsiteX296" fmla="*/ 373380 w 2804160"/>
                <a:gd name="connsiteY296" fmla="*/ 1994132 h 3801771"/>
                <a:gd name="connsiteX297" fmla="*/ 327660 w 2804160"/>
                <a:gd name="connsiteY297" fmla="*/ 1925552 h 3801771"/>
                <a:gd name="connsiteX298" fmla="*/ 320040 w 2804160"/>
                <a:gd name="connsiteY298" fmla="*/ 1902692 h 3801771"/>
                <a:gd name="connsiteX299" fmla="*/ 327660 w 2804160"/>
                <a:gd name="connsiteY299" fmla="*/ 1864592 h 3801771"/>
                <a:gd name="connsiteX300" fmla="*/ 342900 w 2804160"/>
                <a:gd name="connsiteY300" fmla="*/ 1841732 h 3801771"/>
                <a:gd name="connsiteX301" fmla="*/ 358140 w 2804160"/>
                <a:gd name="connsiteY301" fmla="*/ 1811252 h 3801771"/>
                <a:gd name="connsiteX302" fmla="*/ 373380 w 2804160"/>
                <a:gd name="connsiteY302" fmla="*/ 1788392 h 3801771"/>
                <a:gd name="connsiteX303" fmla="*/ 403860 w 2804160"/>
                <a:gd name="connsiteY303" fmla="*/ 1780772 h 3801771"/>
                <a:gd name="connsiteX304" fmla="*/ 426720 w 2804160"/>
                <a:gd name="connsiteY304" fmla="*/ 1757912 h 3801771"/>
                <a:gd name="connsiteX305" fmla="*/ 426720 w 2804160"/>
                <a:gd name="connsiteY305" fmla="*/ 1651232 h 3801771"/>
                <a:gd name="connsiteX306" fmla="*/ 403860 w 2804160"/>
                <a:gd name="connsiteY306" fmla="*/ 1643612 h 3801771"/>
                <a:gd name="connsiteX307" fmla="*/ 411480 w 2804160"/>
                <a:gd name="connsiteY307" fmla="*/ 1582652 h 3801771"/>
                <a:gd name="connsiteX308" fmla="*/ 419100 w 2804160"/>
                <a:gd name="connsiteY308" fmla="*/ 1552172 h 3801771"/>
                <a:gd name="connsiteX309" fmla="*/ 411480 w 2804160"/>
                <a:gd name="connsiteY309" fmla="*/ 1483592 h 3801771"/>
                <a:gd name="connsiteX310" fmla="*/ 274320 w 2804160"/>
                <a:gd name="connsiteY310" fmla="*/ 1475972 h 3801771"/>
                <a:gd name="connsiteX311" fmla="*/ 228600 w 2804160"/>
                <a:gd name="connsiteY311" fmla="*/ 1453112 h 3801771"/>
                <a:gd name="connsiteX312" fmla="*/ 205740 w 2804160"/>
                <a:gd name="connsiteY312" fmla="*/ 1445492 h 3801771"/>
                <a:gd name="connsiteX313" fmla="*/ 144780 w 2804160"/>
                <a:gd name="connsiteY313" fmla="*/ 1430252 h 3801771"/>
                <a:gd name="connsiteX314" fmla="*/ 121920 w 2804160"/>
                <a:gd name="connsiteY314" fmla="*/ 1407392 h 3801771"/>
                <a:gd name="connsiteX315" fmla="*/ 99060 w 2804160"/>
                <a:gd name="connsiteY315" fmla="*/ 1399772 h 3801771"/>
                <a:gd name="connsiteX316" fmla="*/ 68580 w 2804160"/>
                <a:gd name="connsiteY316" fmla="*/ 1384532 h 3801771"/>
                <a:gd name="connsiteX317" fmla="*/ 38100 w 2804160"/>
                <a:gd name="connsiteY317" fmla="*/ 1354052 h 3801771"/>
                <a:gd name="connsiteX318" fmla="*/ 22860 w 2804160"/>
                <a:gd name="connsiteY318" fmla="*/ 1331192 h 3801771"/>
                <a:gd name="connsiteX319" fmla="*/ 0 w 2804160"/>
                <a:gd name="connsiteY319" fmla="*/ 1277852 h 3801771"/>
                <a:gd name="connsiteX320" fmla="*/ 7620 w 2804160"/>
                <a:gd name="connsiteY320" fmla="*/ 1224512 h 3801771"/>
                <a:gd name="connsiteX321" fmla="*/ 30480 w 2804160"/>
                <a:gd name="connsiteY321" fmla="*/ 1216892 h 3801771"/>
                <a:gd name="connsiteX322" fmla="*/ 53340 w 2804160"/>
                <a:gd name="connsiteY322" fmla="*/ 1201652 h 3801771"/>
                <a:gd name="connsiteX323" fmla="*/ 60960 w 2804160"/>
                <a:gd name="connsiteY323" fmla="*/ 1148312 h 3801771"/>
                <a:gd name="connsiteX324" fmla="*/ 68580 w 2804160"/>
                <a:gd name="connsiteY324" fmla="*/ 1125452 h 3801771"/>
                <a:gd name="connsiteX325" fmla="*/ 91440 w 2804160"/>
                <a:gd name="connsiteY325" fmla="*/ 1102592 h 3801771"/>
                <a:gd name="connsiteX326" fmla="*/ 114300 w 2804160"/>
                <a:gd name="connsiteY326" fmla="*/ 1094972 h 3801771"/>
                <a:gd name="connsiteX327" fmla="*/ 220980 w 2804160"/>
                <a:gd name="connsiteY327" fmla="*/ 1087352 h 3801771"/>
                <a:gd name="connsiteX328" fmla="*/ 259080 w 2804160"/>
                <a:gd name="connsiteY328" fmla="*/ 1041632 h 3801771"/>
                <a:gd name="connsiteX329" fmla="*/ 289560 w 2804160"/>
                <a:gd name="connsiteY329" fmla="*/ 927332 h 3801771"/>
                <a:gd name="connsiteX330" fmla="*/ 510540 w 2804160"/>
                <a:gd name="connsiteY330" fmla="*/ 934952 h 3801771"/>
                <a:gd name="connsiteX331" fmla="*/ 563880 w 2804160"/>
                <a:gd name="connsiteY331" fmla="*/ 934952 h 3801771"/>
                <a:gd name="connsiteX332" fmla="*/ 556260 w 2804160"/>
                <a:gd name="connsiteY332" fmla="*/ 866372 h 3801771"/>
                <a:gd name="connsiteX333" fmla="*/ 533400 w 2804160"/>
                <a:gd name="connsiteY333" fmla="*/ 851132 h 3801771"/>
                <a:gd name="connsiteX334" fmla="*/ 487680 w 2804160"/>
                <a:gd name="connsiteY334" fmla="*/ 790172 h 3801771"/>
                <a:gd name="connsiteX335" fmla="*/ 480060 w 2804160"/>
                <a:gd name="connsiteY335" fmla="*/ 759692 h 3801771"/>
                <a:gd name="connsiteX336" fmla="*/ 472440 w 2804160"/>
                <a:gd name="connsiteY336" fmla="*/ 736832 h 3801771"/>
                <a:gd name="connsiteX337" fmla="*/ 411480 w 2804160"/>
                <a:gd name="connsiteY337" fmla="*/ 729212 h 3801771"/>
                <a:gd name="connsiteX338" fmla="*/ 342900 w 2804160"/>
                <a:gd name="connsiteY338" fmla="*/ 721592 h 3801771"/>
                <a:gd name="connsiteX339" fmla="*/ 297180 w 2804160"/>
                <a:gd name="connsiteY339" fmla="*/ 691112 h 3801771"/>
                <a:gd name="connsiteX340" fmla="*/ 259080 w 2804160"/>
                <a:gd name="connsiteY340" fmla="*/ 660632 h 3801771"/>
                <a:gd name="connsiteX341" fmla="*/ 198120 w 2804160"/>
                <a:gd name="connsiteY341" fmla="*/ 599672 h 3801771"/>
                <a:gd name="connsiteX342" fmla="*/ 175260 w 2804160"/>
                <a:gd name="connsiteY342" fmla="*/ 576812 h 3801771"/>
                <a:gd name="connsiteX343" fmla="*/ 152400 w 2804160"/>
                <a:gd name="connsiteY343" fmla="*/ 553952 h 3801771"/>
                <a:gd name="connsiteX344" fmla="*/ 99060 w 2804160"/>
                <a:gd name="connsiteY344" fmla="*/ 538712 h 3801771"/>
                <a:gd name="connsiteX345" fmla="*/ 76200 w 2804160"/>
                <a:gd name="connsiteY345" fmla="*/ 523472 h 3801771"/>
                <a:gd name="connsiteX346" fmla="*/ 68580 w 2804160"/>
                <a:gd name="connsiteY346" fmla="*/ 492992 h 3801771"/>
                <a:gd name="connsiteX347" fmla="*/ 91440 w 2804160"/>
                <a:gd name="connsiteY347" fmla="*/ 355832 h 3801771"/>
                <a:gd name="connsiteX348" fmla="*/ 99060 w 2804160"/>
                <a:gd name="connsiteY348" fmla="*/ 332972 h 3801771"/>
                <a:gd name="connsiteX349" fmla="*/ 167640 w 2804160"/>
                <a:gd name="connsiteY349" fmla="*/ 279632 h 3801771"/>
                <a:gd name="connsiteX350" fmla="*/ 213360 w 2804160"/>
                <a:gd name="connsiteY350" fmla="*/ 249152 h 3801771"/>
                <a:gd name="connsiteX351" fmla="*/ 236220 w 2804160"/>
                <a:gd name="connsiteY351" fmla="*/ 233912 h 3801771"/>
                <a:gd name="connsiteX352" fmla="*/ 266700 w 2804160"/>
                <a:gd name="connsiteY352" fmla="*/ 180572 h 3801771"/>
                <a:gd name="connsiteX353" fmla="*/ 304800 w 2804160"/>
                <a:gd name="connsiteY353" fmla="*/ 150092 h 3801771"/>
                <a:gd name="connsiteX354" fmla="*/ 320040 w 2804160"/>
                <a:gd name="connsiteY354" fmla="*/ 127232 h 3801771"/>
                <a:gd name="connsiteX355" fmla="*/ 297180 w 2804160"/>
                <a:gd name="connsiteY355" fmla="*/ 111992 h 3801771"/>
                <a:gd name="connsiteX356" fmla="*/ 259080 w 2804160"/>
                <a:gd name="connsiteY356" fmla="*/ 96752 h 3801771"/>
                <a:gd name="connsiteX357" fmla="*/ 228600 w 2804160"/>
                <a:gd name="connsiteY357" fmla="*/ 89132 h 3801771"/>
                <a:gd name="connsiteX358" fmla="*/ 251460 w 2804160"/>
                <a:gd name="connsiteY358" fmla="*/ 5312 h 380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</a:cxnLst>
              <a:rect l="l" t="t" r="r" b="b"/>
              <a:pathLst>
                <a:path w="2804160" h="3801771">
                  <a:moveTo>
                    <a:pt x="251460" y="5312"/>
                  </a:moveTo>
                  <a:cubicBezTo>
                    <a:pt x="261620" y="-7388"/>
                    <a:pt x="278784" y="5748"/>
                    <a:pt x="289560" y="12932"/>
                  </a:cubicBezTo>
                  <a:cubicBezTo>
                    <a:pt x="296243" y="17387"/>
                    <a:pt x="293588" y="28608"/>
                    <a:pt x="297180" y="35792"/>
                  </a:cubicBezTo>
                  <a:cubicBezTo>
                    <a:pt x="301276" y="43983"/>
                    <a:pt x="305269" y="52931"/>
                    <a:pt x="312420" y="58652"/>
                  </a:cubicBezTo>
                  <a:cubicBezTo>
                    <a:pt x="318692" y="63670"/>
                    <a:pt x="328096" y="62680"/>
                    <a:pt x="335280" y="66272"/>
                  </a:cubicBezTo>
                  <a:cubicBezTo>
                    <a:pt x="343471" y="70368"/>
                    <a:pt x="350520" y="76432"/>
                    <a:pt x="358140" y="81512"/>
                  </a:cubicBezTo>
                  <a:cubicBezTo>
                    <a:pt x="363220" y="89132"/>
                    <a:pt x="367517" y="97337"/>
                    <a:pt x="373380" y="104372"/>
                  </a:cubicBezTo>
                  <a:cubicBezTo>
                    <a:pt x="380279" y="112651"/>
                    <a:pt x="390262" y="118266"/>
                    <a:pt x="396240" y="127232"/>
                  </a:cubicBezTo>
                  <a:cubicBezTo>
                    <a:pt x="425685" y="171399"/>
                    <a:pt x="375595" y="131248"/>
                    <a:pt x="426720" y="165332"/>
                  </a:cubicBezTo>
                  <a:cubicBezTo>
                    <a:pt x="431800" y="172952"/>
                    <a:pt x="435484" y="181716"/>
                    <a:pt x="441960" y="188192"/>
                  </a:cubicBezTo>
                  <a:cubicBezTo>
                    <a:pt x="456732" y="202964"/>
                    <a:pt x="469087" y="204854"/>
                    <a:pt x="487680" y="211052"/>
                  </a:cubicBezTo>
                  <a:cubicBezTo>
                    <a:pt x="495300" y="218672"/>
                    <a:pt x="499830" y="235102"/>
                    <a:pt x="510540" y="233912"/>
                  </a:cubicBezTo>
                  <a:cubicBezTo>
                    <a:pt x="528744" y="231889"/>
                    <a:pt x="556260" y="203432"/>
                    <a:pt x="556260" y="203432"/>
                  </a:cubicBezTo>
                  <a:cubicBezTo>
                    <a:pt x="566420" y="205972"/>
                    <a:pt x="577647" y="205856"/>
                    <a:pt x="586740" y="211052"/>
                  </a:cubicBezTo>
                  <a:cubicBezTo>
                    <a:pt x="596096" y="216399"/>
                    <a:pt x="598824" y="233912"/>
                    <a:pt x="609600" y="233912"/>
                  </a:cubicBezTo>
                  <a:cubicBezTo>
                    <a:pt x="617632" y="233912"/>
                    <a:pt x="605572" y="218236"/>
                    <a:pt x="601980" y="211052"/>
                  </a:cubicBezTo>
                  <a:cubicBezTo>
                    <a:pt x="597884" y="202861"/>
                    <a:pt x="590836" y="196383"/>
                    <a:pt x="586740" y="188192"/>
                  </a:cubicBezTo>
                  <a:cubicBezTo>
                    <a:pt x="555192" y="125096"/>
                    <a:pt x="607556" y="207986"/>
                    <a:pt x="563880" y="142472"/>
                  </a:cubicBezTo>
                  <a:cubicBezTo>
                    <a:pt x="566420" y="129772"/>
                    <a:pt x="560255" y="110798"/>
                    <a:pt x="571500" y="104372"/>
                  </a:cubicBezTo>
                  <a:cubicBezTo>
                    <a:pt x="620649" y="76287"/>
                    <a:pt x="611972" y="121193"/>
                    <a:pt x="632460" y="134852"/>
                  </a:cubicBezTo>
                  <a:cubicBezTo>
                    <a:pt x="641174" y="140661"/>
                    <a:pt x="652780" y="139932"/>
                    <a:pt x="662940" y="142472"/>
                  </a:cubicBezTo>
                  <a:cubicBezTo>
                    <a:pt x="714565" y="194097"/>
                    <a:pt x="678831" y="148327"/>
                    <a:pt x="693420" y="279632"/>
                  </a:cubicBezTo>
                  <a:cubicBezTo>
                    <a:pt x="694969" y="293576"/>
                    <a:pt x="706808" y="315880"/>
                    <a:pt x="716280" y="325352"/>
                  </a:cubicBezTo>
                  <a:cubicBezTo>
                    <a:pt x="725123" y="334195"/>
                    <a:pt x="760058" y="352246"/>
                    <a:pt x="769620" y="355832"/>
                  </a:cubicBezTo>
                  <a:cubicBezTo>
                    <a:pt x="779426" y="359509"/>
                    <a:pt x="789940" y="360912"/>
                    <a:pt x="800100" y="363452"/>
                  </a:cubicBezTo>
                  <a:cubicBezTo>
                    <a:pt x="807720" y="368532"/>
                    <a:pt x="814769" y="374596"/>
                    <a:pt x="822960" y="378692"/>
                  </a:cubicBezTo>
                  <a:cubicBezTo>
                    <a:pt x="840378" y="387401"/>
                    <a:pt x="866530" y="389585"/>
                    <a:pt x="883920" y="393932"/>
                  </a:cubicBezTo>
                  <a:cubicBezTo>
                    <a:pt x="891712" y="395880"/>
                    <a:pt x="899160" y="399012"/>
                    <a:pt x="906780" y="401552"/>
                  </a:cubicBezTo>
                  <a:cubicBezTo>
                    <a:pt x="924560" y="399012"/>
                    <a:pt x="946095" y="405152"/>
                    <a:pt x="960120" y="393932"/>
                  </a:cubicBezTo>
                  <a:cubicBezTo>
                    <a:pt x="967271" y="388211"/>
                    <a:pt x="945891" y="380174"/>
                    <a:pt x="944880" y="371072"/>
                  </a:cubicBezTo>
                  <a:cubicBezTo>
                    <a:pt x="940184" y="328810"/>
                    <a:pt x="951401" y="326451"/>
                    <a:pt x="975360" y="302492"/>
                  </a:cubicBezTo>
                  <a:cubicBezTo>
                    <a:pt x="993140" y="249152"/>
                    <a:pt x="975360" y="261852"/>
                    <a:pt x="1013460" y="249152"/>
                  </a:cubicBezTo>
                  <a:cubicBezTo>
                    <a:pt x="1018540" y="256772"/>
                    <a:pt x="1024604" y="263821"/>
                    <a:pt x="1028700" y="272012"/>
                  </a:cubicBezTo>
                  <a:cubicBezTo>
                    <a:pt x="1032292" y="279196"/>
                    <a:pt x="1032419" y="287851"/>
                    <a:pt x="1036320" y="294872"/>
                  </a:cubicBezTo>
                  <a:cubicBezTo>
                    <a:pt x="1045215" y="310883"/>
                    <a:pt x="1056640" y="325352"/>
                    <a:pt x="1066800" y="340592"/>
                  </a:cubicBezTo>
                  <a:cubicBezTo>
                    <a:pt x="1071880" y="348212"/>
                    <a:pt x="1079144" y="354764"/>
                    <a:pt x="1082040" y="363452"/>
                  </a:cubicBezTo>
                  <a:cubicBezTo>
                    <a:pt x="1084580" y="371072"/>
                    <a:pt x="1087453" y="378589"/>
                    <a:pt x="1089660" y="386312"/>
                  </a:cubicBezTo>
                  <a:cubicBezTo>
                    <a:pt x="1092915" y="397705"/>
                    <a:pt x="1098810" y="427472"/>
                    <a:pt x="1104900" y="439652"/>
                  </a:cubicBezTo>
                  <a:cubicBezTo>
                    <a:pt x="1108996" y="447843"/>
                    <a:pt x="1115060" y="454892"/>
                    <a:pt x="1120140" y="462512"/>
                  </a:cubicBezTo>
                  <a:cubicBezTo>
                    <a:pt x="1117600" y="477752"/>
                    <a:pt x="1113273" y="492800"/>
                    <a:pt x="1112520" y="508232"/>
                  </a:cubicBezTo>
                  <a:cubicBezTo>
                    <a:pt x="1098624" y="793109"/>
                    <a:pt x="1154852" y="700003"/>
                    <a:pt x="1089660" y="797792"/>
                  </a:cubicBezTo>
                  <a:cubicBezTo>
                    <a:pt x="1092200" y="810492"/>
                    <a:pt x="1090096" y="825116"/>
                    <a:pt x="1097280" y="835892"/>
                  </a:cubicBezTo>
                  <a:cubicBezTo>
                    <a:pt x="1101735" y="842575"/>
                    <a:pt x="1112956" y="839920"/>
                    <a:pt x="1120140" y="843512"/>
                  </a:cubicBezTo>
                  <a:cubicBezTo>
                    <a:pt x="1177772" y="872328"/>
                    <a:pt x="1094261" y="852660"/>
                    <a:pt x="1203960" y="866372"/>
                  </a:cubicBezTo>
                  <a:cubicBezTo>
                    <a:pt x="1287330" y="894162"/>
                    <a:pt x="1161050" y="849841"/>
                    <a:pt x="1249680" y="889232"/>
                  </a:cubicBezTo>
                  <a:cubicBezTo>
                    <a:pt x="1273532" y="899833"/>
                    <a:pt x="1300548" y="905759"/>
                    <a:pt x="1325880" y="912092"/>
                  </a:cubicBezTo>
                  <a:cubicBezTo>
                    <a:pt x="1333500" y="917172"/>
                    <a:pt x="1340371" y="923613"/>
                    <a:pt x="1348740" y="927332"/>
                  </a:cubicBezTo>
                  <a:cubicBezTo>
                    <a:pt x="1386043" y="943911"/>
                    <a:pt x="1390840" y="939962"/>
                    <a:pt x="1424940" y="950192"/>
                  </a:cubicBezTo>
                  <a:cubicBezTo>
                    <a:pt x="1440327" y="954808"/>
                    <a:pt x="1470660" y="965432"/>
                    <a:pt x="1470660" y="965432"/>
                  </a:cubicBezTo>
                  <a:cubicBezTo>
                    <a:pt x="1493520" y="962892"/>
                    <a:pt x="1516686" y="962323"/>
                    <a:pt x="1539240" y="957812"/>
                  </a:cubicBezTo>
                  <a:cubicBezTo>
                    <a:pt x="1554992" y="954662"/>
                    <a:pt x="1569720" y="947652"/>
                    <a:pt x="1584960" y="942572"/>
                  </a:cubicBezTo>
                  <a:lnTo>
                    <a:pt x="1607820" y="934952"/>
                  </a:lnTo>
                  <a:cubicBezTo>
                    <a:pt x="1629549" y="937366"/>
                    <a:pt x="1673728" y="937426"/>
                    <a:pt x="1699260" y="950192"/>
                  </a:cubicBezTo>
                  <a:cubicBezTo>
                    <a:pt x="1707451" y="954288"/>
                    <a:pt x="1714500" y="960352"/>
                    <a:pt x="1722120" y="965432"/>
                  </a:cubicBezTo>
                  <a:lnTo>
                    <a:pt x="1844040" y="957812"/>
                  </a:lnTo>
                  <a:cubicBezTo>
                    <a:pt x="1877079" y="955533"/>
                    <a:pt x="1909982" y="950192"/>
                    <a:pt x="1943100" y="950192"/>
                  </a:cubicBezTo>
                  <a:cubicBezTo>
                    <a:pt x="2011727" y="950192"/>
                    <a:pt x="2080260" y="955272"/>
                    <a:pt x="2148840" y="957812"/>
                  </a:cubicBezTo>
                  <a:cubicBezTo>
                    <a:pt x="2176942" y="967179"/>
                    <a:pt x="2175183" y="970794"/>
                    <a:pt x="2209800" y="957812"/>
                  </a:cubicBezTo>
                  <a:cubicBezTo>
                    <a:pt x="2218375" y="954596"/>
                    <a:pt x="2223562" y="943622"/>
                    <a:pt x="2232660" y="942572"/>
                  </a:cubicBezTo>
                  <a:cubicBezTo>
                    <a:pt x="2290750" y="935869"/>
                    <a:pt x="2349500" y="937492"/>
                    <a:pt x="2407920" y="934952"/>
                  </a:cubicBezTo>
                  <a:cubicBezTo>
                    <a:pt x="2423160" y="937492"/>
                    <a:pt x="2438490" y="939542"/>
                    <a:pt x="2453640" y="942572"/>
                  </a:cubicBezTo>
                  <a:cubicBezTo>
                    <a:pt x="2477560" y="947356"/>
                    <a:pt x="2485192" y="950549"/>
                    <a:pt x="2506980" y="957812"/>
                  </a:cubicBezTo>
                  <a:cubicBezTo>
                    <a:pt x="2512060" y="965432"/>
                    <a:pt x="2515328" y="974641"/>
                    <a:pt x="2522220" y="980672"/>
                  </a:cubicBezTo>
                  <a:cubicBezTo>
                    <a:pt x="2558509" y="1012425"/>
                    <a:pt x="2560545" y="1009303"/>
                    <a:pt x="2598420" y="1018772"/>
                  </a:cubicBezTo>
                  <a:cubicBezTo>
                    <a:pt x="2642096" y="1084286"/>
                    <a:pt x="2583940" y="1007188"/>
                    <a:pt x="2636520" y="1049252"/>
                  </a:cubicBezTo>
                  <a:cubicBezTo>
                    <a:pt x="2643671" y="1054973"/>
                    <a:pt x="2647216" y="1064161"/>
                    <a:pt x="2651760" y="1072112"/>
                  </a:cubicBezTo>
                  <a:cubicBezTo>
                    <a:pt x="2666826" y="1098477"/>
                    <a:pt x="2666071" y="1099805"/>
                    <a:pt x="2674620" y="1125452"/>
                  </a:cubicBezTo>
                  <a:cubicBezTo>
                    <a:pt x="2672080" y="1133072"/>
                    <a:pt x="2674841" y="1146570"/>
                    <a:pt x="2667000" y="1148312"/>
                  </a:cubicBezTo>
                  <a:cubicBezTo>
                    <a:pt x="2641151" y="1154056"/>
                    <a:pt x="2608569" y="1141535"/>
                    <a:pt x="2583180" y="1133072"/>
                  </a:cubicBezTo>
                  <a:cubicBezTo>
                    <a:pt x="2494698" y="1147819"/>
                    <a:pt x="2540914" y="1132788"/>
                    <a:pt x="2560320" y="1148312"/>
                  </a:cubicBezTo>
                  <a:cubicBezTo>
                    <a:pt x="2567471" y="1154033"/>
                    <a:pt x="2570480" y="1163552"/>
                    <a:pt x="2575560" y="1171172"/>
                  </a:cubicBezTo>
                  <a:cubicBezTo>
                    <a:pt x="2558401" y="1274129"/>
                    <a:pt x="2581272" y="1175464"/>
                    <a:pt x="2552700" y="1239752"/>
                  </a:cubicBezTo>
                  <a:cubicBezTo>
                    <a:pt x="2546176" y="1254432"/>
                    <a:pt x="2537460" y="1285472"/>
                    <a:pt x="2537460" y="1285472"/>
                  </a:cubicBezTo>
                  <a:cubicBezTo>
                    <a:pt x="2535098" y="1302006"/>
                    <a:pt x="2531033" y="1360479"/>
                    <a:pt x="2514600" y="1376912"/>
                  </a:cubicBezTo>
                  <a:cubicBezTo>
                    <a:pt x="2507195" y="1384317"/>
                    <a:pt x="2494280" y="1381992"/>
                    <a:pt x="2484120" y="1384532"/>
                  </a:cubicBezTo>
                  <a:cubicBezTo>
                    <a:pt x="2490303" y="1403082"/>
                    <a:pt x="2499879" y="1418173"/>
                    <a:pt x="2484120" y="1437872"/>
                  </a:cubicBezTo>
                  <a:cubicBezTo>
                    <a:pt x="2479102" y="1444144"/>
                    <a:pt x="2468444" y="1441900"/>
                    <a:pt x="2461260" y="1445492"/>
                  </a:cubicBezTo>
                  <a:cubicBezTo>
                    <a:pt x="2403628" y="1474308"/>
                    <a:pt x="2487139" y="1454640"/>
                    <a:pt x="2377440" y="1468352"/>
                  </a:cubicBezTo>
                  <a:cubicBezTo>
                    <a:pt x="2374900" y="1475972"/>
                    <a:pt x="2371626" y="1483386"/>
                    <a:pt x="2369820" y="1491212"/>
                  </a:cubicBezTo>
                  <a:cubicBezTo>
                    <a:pt x="2363995" y="1516452"/>
                    <a:pt x="2362198" y="1542654"/>
                    <a:pt x="2354580" y="1567412"/>
                  </a:cubicBezTo>
                  <a:cubicBezTo>
                    <a:pt x="2351887" y="1576165"/>
                    <a:pt x="2343059" y="1581903"/>
                    <a:pt x="2339340" y="1590272"/>
                  </a:cubicBezTo>
                  <a:cubicBezTo>
                    <a:pt x="2332816" y="1604952"/>
                    <a:pt x="2324100" y="1635992"/>
                    <a:pt x="2324100" y="1635992"/>
                  </a:cubicBezTo>
                  <a:cubicBezTo>
                    <a:pt x="2316480" y="1628372"/>
                    <a:pt x="2308139" y="1621411"/>
                    <a:pt x="2301240" y="1613132"/>
                  </a:cubicBezTo>
                  <a:cubicBezTo>
                    <a:pt x="2295377" y="1606097"/>
                    <a:pt x="2293766" y="1595126"/>
                    <a:pt x="2286000" y="1590272"/>
                  </a:cubicBezTo>
                  <a:cubicBezTo>
                    <a:pt x="2272377" y="1581758"/>
                    <a:pt x="2240280" y="1575032"/>
                    <a:pt x="2240280" y="1575032"/>
                  </a:cubicBezTo>
                  <a:cubicBezTo>
                    <a:pt x="2237740" y="1582652"/>
                    <a:pt x="2234867" y="1590169"/>
                    <a:pt x="2232660" y="1597892"/>
                  </a:cubicBezTo>
                  <a:cubicBezTo>
                    <a:pt x="2229783" y="1607962"/>
                    <a:pt x="2234407" y="1623688"/>
                    <a:pt x="2225040" y="1628372"/>
                  </a:cubicBezTo>
                  <a:cubicBezTo>
                    <a:pt x="2216849" y="1632468"/>
                    <a:pt x="2209800" y="1618212"/>
                    <a:pt x="2202180" y="1613132"/>
                  </a:cubicBezTo>
                  <a:cubicBezTo>
                    <a:pt x="2199640" y="1605512"/>
                    <a:pt x="2202352" y="1588324"/>
                    <a:pt x="2194560" y="1590272"/>
                  </a:cubicBezTo>
                  <a:cubicBezTo>
                    <a:pt x="2173502" y="1595536"/>
                    <a:pt x="2171528" y="1628715"/>
                    <a:pt x="2164080" y="1643612"/>
                  </a:cubicBezTo>
                  <a:cubicBezTo>
                    <a:pt x="2159984" y="1651803"/>
                    <a:pt x="2153920" y="1658852"/>
                    <a:pt x="2148840" y="1666472"/>
                  </a:cubicBezTo>
                  <a:cubicBezTo>
                    <a:pt x="2132017" y="1664603"/>
                    <a:pt x="2066422" y="1650298"/>
                    <a:pt x="2042160" y="1666472"/>
                  </a:cubicBezTo>
                  <a:cubicBezTo>
                    <a:pt x="2035477" y="1670927"/>
                    <a:pt x="2038132" y="1682148"/>
                    <a:pt x="2034540" y="1689332"/>
                  </a:cubicBezTo>
                  <a:cubicBezTo>
                    <a:pt x="2030444" y="1697523"/>
                    <a:pt x="2023396" y="1704001"/>
                    <a:pt x="2019300" y="1712192"/>
                  </a:cubicBezTo>
                  <a:cubicBezTo>
                    <a:pt x="2015708" y="1719376"/>
                    <a:pt x="2016698" y="1728780"/>
                    <a:pt x="2011680" y="1735052"/>
                  </a:cubicBezTo>
                  <a:cubicBezTo>
                    <a:pt x="1998524" y="1751497"/>
                    <a:pt x="1976643" y="1753336"/>
                    <a:pt x="1958340" y="1757912"/>
                  </a:cubicBezTo>
                  <a:cubicBezTo>
                    <a:pt x="1955800" y="1775692"/>
                    <a:pt x="1955881" y="1794049"/>
                    <a:pt x="1950720" y="1811252"/>
                  </a:cubicBezTo>
                  <a:cubicBezTo>
                    <a:pt x="1948088" y="1820024"/>
                    <a:pt x="1940803" y="1826660"/>
                    <a:pt x="1935480" y="1834112"/>
                  </a:cubicBezTo>
                  <a:cubicBezTo>
                    <a:pt x="1888222" y="1900273"/>
                    <a:pt x="1933296" y="1833578"/>
                    <a:pt x="1897380" y="1887452"/>
                  </a:cubicBezTo>
                  <a:cubicBezTo>
                    <a:pt x="1899920" y="1895072"/>
                    <a:pt x="1899320" y="1904632"/>
                    <a:pt x="1905000" y="1910312"/>
                  </a:cubicBezTo>
                  <a:cubicBezTo>
                    <a:pt x="1930400" y="1935712"/>
                    <a:pt x="1935480" y="1895072"/>
                    <a:pt x="1920240" y="1940792"/>
                  </a:cubicBezTo>
                  <a:cubicBezTo>
                    <a:pt x="1939393" y="1998251"/>
                    <a:pt x="1911329" y="1929653"/>
                    <a:pt x="1950720" y="1978892"/>
                  </a:cubicBezTo>
                  <a:cubicBezTo>
                    <a:pt x="1955738" y="1985164"/>
                    <a:pt x="1954748" y="1994568"/>
                    <a:pt x="1958340" y="2001752"/>
                  </a:cubicBezTo>
                  <a:cubicBezTo>
                    <a:pt x="1962436" y="2009943"/>
                    <a:pt x="1968500" y="2016992"/>
                    <a:pt x="1973580" y="2024612"/>
                  </a:cubicBezTo>
                  <a:cubicBezTo>
                    <a:pt x="1976120" y="2034772"/>
                    <a:pt x="1977075" y="2045466"/>
                    <a:pt x="1981200" y="2055092"/>
                  </a:cubicBezTo>
                  <a:cubicBezTo>
                    <a:pt x="1984808" y="2063510"/>
                    <a:pt x="1993808" y="2069180"/>
                    <a:pt x="1996440" y="2077952"/>
                  </a:cubicBezTo>
                  <a:cubicBezTo>
                    <a:pt x="2004262" y="2104025"/>
                    <a:pt x="2010946" y="2224114"/>
                    <a:pt x="2011680" y="2230352"/>
                  </a:cubicBezTo>
                  <a:cubicBezTo>
                    <a:pt x="2012904" y="2240753"/>
                    <a:pt x="2017246" y="2250563"/>
                    <a:pt x="2019300" y="2260832"/>
                  </a:cubicBezTo>
                  <a:cubicBezTo>
                    <a:pt x="2022330" y="2275982"/>
                    <a:pt x="2024380" y="2291312"/>
                    <a:pt x="2026920" y="2306552"/>
                  </a:cubicBezTo>
                  <a:cubicBezTo>
                    <a:pt x="2029460" y="2283692"/>
                    <a:pt x="2023635" y="2258223"/>
                    <a:pt x="2034540" y="2237972"/>
                  </a:cubicBezTo>
                  <a:cubicBezTo>
                    <a:pt x="2043224" y="2221845"/>
                    <a:pt x="2080260" y="2207492"/>
                    <a:pt x="2080260" y="2207492"/>
                  </a:cubicBezTo>
                  <a:cubicBezTo>
                    <a:pt x="2090420" y="2210032"/>
                    <a:pt x="2102562" y="2208570"/>
                    <a:pt x="2110740" y="2215112"/>
                  </a:cubicBezTo>
                  <a:cubicBezTo>
                    <a:pt x="2117012" y="2220130"/>
                    <a:pt x="2117139" y="2230033"/>
                    <a:pt x="2118360" y="2237972"/>
                  </a:cubicBezTo>
                  <a:cubicBezTo>
                    <a:pt x="2122242" y="2263202"/>
                    <a:pt x="2120240" y="2289299"/>
                    <a:pt x="2125980" y="2314172"/>
                  </a:cubicBezTo>
                  <a:cubicBezTo>
                    <a:pt x="2131599" y="2338523"/>
                    <a:pt x="2152777" y="2342811"/>
                    <a:pt x="2171700" y="2352272"/>
                  </a:cubicBezTo>
                  <a:cubicBezTo>
                    <a:pt x="2288456" y="2334310"/>
                    <a:pt x="2279841" y="2369389"/>
                    <a:pt x="2263140" y="2260832"/>
                  </a:cubicBezTo>
                  <a:cubicBezTo>
                    <a:pt x="2261919" y="2252893"/>
                    <a:pt x="2258060" y="2245592"/>
                    <a:pt x="2255520" y="2237972"/>
                  </a:cubicBezTo>
                  <a:cubicBezTo>
                    <a:pt x="2262547" y="2188781"/>
                    <a:pt x="2251710" y="2188442"/>
                    <a:pt x="2286000" y="2161772"/>
                  </a:cubicBezTo>
                  <a:cubicBezTo>
                    <a:pt x="2300458" y="2150527"/>
                    <a:pt x="2331720" y="2131292"/>
                    <a:pt x="2331720" y="2131292"/>
                  </a:cubicBezTo>
                  <a:cubicBezTo>
                    <a:pt x="2366655" y="2078889"/>
                    <a:pt x="2356408" y="2102948"/>
                    <a:pt x="2369820" y="2062712"/>
                  </a:cubicBezTo>
                  <a:cubicBezTo>
                    <a:pt x="2372360" y="2016992"/>
                    <a:pt x="2368007" y="1970360"/>
                    <a:pt x="2377440" y="1925552"/>
                  </a:cubicBezTo>
                  <a:cubicBezTo>
                    <a:pt x="2379095" y="1917692"/>
                    <a:pt x="2392377" y="1916612"/>
                    <a:pt x="2400300" y="1917932"/>
                  </a:cubicBezTo>
                  <a:cubicBezTo>
                    <a:pt x="2409333" y="1919438"/>
                    <a:pt x="2415540" y="1928092"/>
                    <a:pt x="2423160" y="1933172"/>
                  </a:cubicBezTo>
                  <a:cubicBezTo>
                    <a:pt x="2425931" y="1941485"/>
                    <a:pt x="2430549" y="1980739"/>
                    <a:pt x="2453640" y="1948412"/>
                  </a:cubicBezTo>
                  <a:cubicBezTo>
                    <a:pt x="2462977" y="1935340"/>
                    <a:pt x="2468880" y="1902692"/>
                    <a:pt x="2468880" y="1902692"/>
                  </a:cubicBezTo>
                  <a:cubicBezTo>
                    <a:pt x="2476500" y="1905232"/>
                    <a:pt x="2487285" y="1903629"/>
                    <a:pt x="2491740" y="1910312"/>
                  </a:cubicBezTo>
                  <a:cubicBezTo>
                    <a:pt x="2518490" y="1950437"/>
                    <a:pt x="2476186" y="1956137"/>
                    <a:pt x="2522220" y="1940792"/>
                  </a:cubicBezTo>
                  <a:cubicBezTo>
                    <a:pt x="2525020" y="1932393"/>
                    <a:pt x="2540587" y="1860602"/>
                    <a:pt x="2575560" y="1925552"/>
                  </a:cubicBezTo>
                  <a:cubicBezTo>
                    <a:pt x="2590061" y="1952482"/>
                    <a:pt x="2579138" y="1986675"/>
                    <a:pt x="2583180" y="2016992"/>
                  </a:cubicBezTo>
                  <a:cubicBezTo>
                    <a:pt x="2584242" y="2024954"/>
                    <a:pt x="2588260" y="2032232"/>
                    <a:pt x="2590800" y="2039852"/>
                  </a:cubicBezTo>
                  <a:cubicBezTo>
                    <a:pt x="2593340" y="2057632"/>
                    <a:pt x="2596437" y="2075341"/>
                    <a:pt x="2598420" y="2093192"/>
                  </a:cubicBezTo>
                  <a:cubicBezTo>
                    <a:pt x="2601518" y="2121076"/>
                    <a:pt x="2600162" y="2149580"/>
                    <a:pt x="2606040" y="2177012"/>
                  </a:cubicBezTo>
                  <a:cubicBezTo>
                    <a:pt x="2607959" y="2185967"/>
                    <a:pt x="2617184" y="2191681"/>
                    <a:pt x="2621280" y="2199872"/>
                  </a:cubicBezTo>
                  <a:cubicBezTo>
                    <a:pt x="2624872" y="2207056"/>
                    <a:pt x="2626360" y="2215112"/>
                    <a:pt x="2628900" y="2222732"/>
                  </a:cubicBezTo>
                  <a:cubicBezTo>
                    <a:pt x="2611439" y="2292577"/>
                    <a:pt x="2625278" y="2266264"/>
                    <a:pt x="2598420" y="2306552"/>
                  </a:cubicBezTo>
                  <a:cubicBezTo>
                    <a:pt x="2661179" y="2327472"/>
                    <a:pt x="2646412" y="2305889"/>
                    <a:pt x="2636520" y="2375132"/>
                  </a:cubicBezTo>
                  <a:cubicBezTo>
                    <a:pt x="2640238" y="2397441"/>
                    <a:pt x="2638775" y="2427228"/>
                    <a:pt x="2659380" y="2443712"/>
                  </a:cubicBezTo>
                  <a:cubicBezTo>
                    <a:pt x="2665652" y="2448730"/>
                    <a:pt x="2674620" y="2448792"/>
                    <a:pt x="2682240" y="2451332"/>
                  </a:cubicBezTo>
                  <a:cubicBezTo>
                    <a:pt x="2684780" y="2458952"/>
                    <a:pt x="2688285" y="2466316"/>
                    <a:pt x="2689860" y="2474192"/>
                  </a:cubicBezTo>
                  <a:cubicBezTo>
                    <a:pt x="2701667" y="2533226"/>
                    <a:pt x="2691546" y="2512833"/>
                    <a:pt x="2705100" y="2558012"/>
                  </a:cubicBezTo>
                  <a:cubicBezTo>
                    <a:pt x="2709716" y="2573399"/>
                    <a:pt x="2720340" y="2603732"/>
                    <a:pt x="2720340" y="2603732"/>
                  </a:cubicBezTo>
                  <a:cubicBezTo>
                    <a:pt x="2722880" y="2651992"/>
                    <a:pt x="2722623" y="2700481"/>
                    <a:pt x="2727960" y="2748512"/>
                  </a:cubicBezTo>
                  <a:cubicBezTo>
                    <a:pt x="2730273" y="2769329"/>
                    <a:pt x="2743200" y="2809472"/>
                    <a:pt x="2743200" y="2809472"/>
                  </a:cubicBezTo>
                  <a:cubicBezTo>
                    <a:pt x="2745740" y="2837412"/>
                    <a:pt x="2746852" y="2865519"/>
                    <a:pt x="2750820" y="2893292"/>
                  </a:cubicBezTo>
                  <a:cubicBezTo>
                    <a:pt x="2751956" y="2901243"/>
                    <a:pt x="2757219" y="2908213"/>
                    <a:pt x="2758440" y="2916152"/>
                  </a:cubicBezTo>
                  <a:cubicBezTo>
                    <a:pt x="2762322" y="2941382"/>
                    <a:pt x="2763520" y="2966952"/>
                    <a:pt x="2766060" y="2992352"/>
                  </a:cubicBezTo>
                  <a:cubicBezTo>
                    <a:pt x="2768600" y="3071092"/>
                    <a:pt x="2769186" y="3149919"/>
                    <a:pt x="2773680" y="3228572"/>
                  </a:cubicBezTo>
                  <a:cubicBezTo>
                    <a:pt x="2774277" y="3239028"/>
                    <a:pt x="2779106" y="3248812"/>
                    <a:pt x="2781300" y="3259052"/>
                  </a:cubicBezTo>
                  <a:cubicBezTo>
                    <a:pt x="2795003" y="3322997"/>
                    <a:pt x="2795006" y="3326048"/>
                    <a:pt x="2804160" y="3380972"/>
                  </a:cubicBezTo>
                  <a:cubicBezTo>
                    <a:pt x="2801620" y="3398752"/>
                    <a:pt x="2803834" y="3417899"/>
                    <a:pt x="2796540" y="3434312"/>
                  </a:cubicBezTo>
                  <a:cubicBezTo>
                    <a:pt x="2792821" y="3442681"/>
                    <a:pt x="2782049" y="3445833"/>
                    <a:pt x="2773680" y="3449552"/>
                  </a:cubicBezTo>
                  <a:cubicBezTo>
                    <a:pt x="2759000" y="3456076"/>
                    <a:pt x="2727960" y="3464792"/>
                    <a:pt x="2727960" y="3464792"/>
                  </a:cubicBezTo>
                  <a:cubicBezTo>
                    <a:pt x="2712745" y="3327861"/>
                    <a:pt x="2747491" y="3438899"/>
                    <a:pt x="2667000" y="3388592"/>
                  </a:cubicBezTo>
                  <a:cubicBezTo>
                    <a:pt x="2658119" y="3383041"/>
                    <a:pt x="2665922" y="3366290"/>
                    <a:pt x="2659380" y="3358112"/>
                  </a:cubicBezTo>
                  <a:cubicBezTo>
                    <a:pt x="2654362" y="3351840"/>
                    <a:pt x="2644140" y="3353032"/>
                    <a:pt x="2636520" y="3350492"/>
                  </a:cubicBezTo>
                  <a:cubicBezTo>
                    <a:pt x="2616200" y="3353032"/>
                    <a:pt x="2592599" y="3346753"/>
                    <a:pt x="2575560" y="3358112"/>
                  </a:cubicBezTo>
                  <a:cubicBezTo>
                    <a:pt x="2564784" y="3365296"/>
                    <a:pt x="2574366" y="3384967"/>
                    <a:pt x="2567940" y="3396212"/>
                  </a:cubicBezTo>
                  <a:cubicBezTo>
                    <a:pt x="2563396" y="3404163"/>
                    <a:pt x="2552115" y="3405589"/>
                    <a:pt x="2545080" y="3411452"/>
                  </a:cubicBezTo>
                  <a:cubicBezTo>
                    <a:pt x="2536801" y="3418351"/>
                    <a:pt x="2529840" y="3426692"/>
                    <a:pt x="2522220" y="3434312"/>
                  </a:cubicBezTo>
                  <a:cubicBezTo>
                    <a:pt x="2504084" y="3488720"/>
                    <a:pt x="2515891" y="3466666"/>
                    <a:pt x="2491740" y="3502892"/>
                  </a:cubicBezTo>
                  <a:cubicBezTo>
                    <a:pt x="2499360" y="3507972"/>
                    <a:pt x="2508124" y="3511656"/>
                    <a:pt x="2514600" y="3518132"/>
                  </a:cubicBezTo>
                  <a:cubicBezTo>
                    <a:pt x="2521076" y="3524608"/>
                    <a:pt x="2523977" y="3533957"/>
                    <a:pt x="2529840" y="3540992"/>
                  </a:cubicBezTo>
                  <a:cubicBezTo>
                    <a:pt x="2536739" y="3549271"/>
                    <a:pt x="2545080" y="3556232"/>
                    <a:pt x="2552700" y="3563852"/>
                  </a:cubicBezTo>
                  <a:cubicBezTo>
                    <a:pt x="2553030" y="3567815"/>
                    <a:pt x="2555177" y="3680629"/>
                    <a:pt x="2575560" y="3701012"/>
                  </a:cubicBezTo>
                  <a:lnTo>
                    <a:pt x="2598420" y="3723872"/>
                  </a:lnTo>
                  <a:cubicBezTo>
                    <a:pt x="2593340" y="3749272"/>
                    <a:pt x="2596031" y="3777582"/>
                    <a:pt x="2583180" y="3800072"/>
                  </a:cubicBezTo>
                  <a:cubicBezTo>
                    <a:pt x="2578636" y="3808023"/>
                    <a:pt x="2570572" y="3785984"/>
                    <a:pt x="2567940" y="3777212"/>
                  </a:cubicBezTo>
                  <a:cubicBezTo>
                    <a:pt x="2562779" y="3760009"/>
                    <a:pt x="2565481" y="3741075"/>
                    <a:pt x="2560320" y="3723872"/>
                  </a:cubicBezTo>
                  <a:cubicBezTo>
                    <a:pt x="2553970" y="3702705"/>
                    <a:pt x="2538730" y="3696779"/>
                    <a:pt x="2522220" y="3685772"/>
                  </a:cubicBezTo>
                  <a:cubicBezTo>
                    <a:pt x="2516544" y="3668743"/>
                    <a:pt x="2508788" y="3632109"/>
                    <a:pt x="2491740" y="3617192"/>
                  </a:cubicBezTo>
                  <a:cubicBezTo>
                    <a:pt x="2477956" y="3605131"/>
                    <a:pt x="2446020" y="3586712"/>
                    <a:pt x="2446020" y="3586712"/>
                  </a:cubicBezTo>
                  <a:cubicBezTo>
                    <a:pt x="2409335" y="3531684"/>
                    <a:pt x="2437932" y="3582737"/>
                    <a:pt x="2423160" y="3457172"/>
                  </a:cubicBezTo>
                  <a:cubicBezTo>
                    <a:pt x="2422222" y="3449195"/>
                    <a:pt x="2417282" y="3442153"/>
                    <a:pt x="2415540" y="3434312"/>
                  </a:cubicBezTo>
                  <a:cubicBezTo>
                    <a:pt x="2412188" y="3419230"/>
                    <a:pt x="2414195" y="3402711"/>
                    <a:pt x="2407920" y="3388592"/>
                  </a:cubicBezTo>
                  <a:cubicBezTo>
                    <a:pt x="2403543" y="3378744"/>
                    <a:pt x="2391324" y="3374501"/>
                    <a:pt x="2385060" y="3365732"/>
                  </a:cubicBezTo>
                  <a:cubicBezTo>
                    <a:pt x="2378458" y="3356489"/>
                    <a:pt x="2377852" y="3343284"/>
                    <a:pt x="2369820" y="3335252"/>
                  </a:cubicBezTo>
                  <a:cubicBezTo>
                    <a:pt x="2364140" y="3329572"/>
                    <a:pt x="2354144" y="3331224"/>
                    <a:pt x="2346960" y="3327632"/>
                  </a:cubicBezTo>
                  <a:cubicBezTo>
                    <a:pt x="2338769" y="3323536"/>
                    <a:pt x="2331720" y="3317472"/>
                    <a:pt x="2324100" y="3312392"/>
                  </a:cubicBezTo>
                  <a:cubicBezTo>
                    <a:pt x="2321560" y="3304772"/>
                    <a:pt x="2317418" y="3297509"/>
                    <a:pt x="2316480" y="3289532"/>
                  </a:cubicBezTo>
                  <a:cubicBezTo>
                    <a:pt x="2300095" y="3150263"/>
                    <a:pt x="2321979" y="3222210"/>
                    <a:pt x="2301240" y="3159992"/>
                  </a:cubicBezTo>
                  <a:cubicBezTo>
                    <a:pt x="2303780" y="3126972"/>
                    <a:pt x="2300327" y="3092931"/>
                    <a:pt x="2308860" y="3060932"/>
                  </a:cubicBezTo>
                  <a:cubicBezTo>
                    <a:pt x="2311220" y="3052083"/>
                    <a:pt x="2330891" y="3054812"/>
                    <a:pt x="2331720" y="3045692"/>
                  </a:cubicBezTo>
                  <a:cubicBezTo>
                    <a:pt x="2336325" y="2995037"/>
                    <a:pt x="2330409" y="2943763"/>
                    <a:pt x="2324100" y="2893292"/>
                  </a:cubicBezTo>
                  <a:cubicBezTo>
                    <a:pt x="2322691" y="2882020"/>
                    <a:pt x="2313335" y="2873253"/>
                    <a:pt x="2308860" y="2862812"/>
                  </a:cubicBezTo>
                  <a:cubicBezTo>
                    <a:pt x="2305696" y="2855429"/>
                    <a:pt x="2303447" y="2847675"/>
                    <a:pt x="2301240" y="2839952"/>
                  </a:cubicBezTo>
                  <a:cubicBezTo>
                    <a:pt x="2295915" y="2821316"/>
                    <a:pt x="2287434" y="2777333"/>
                    <a:pt x="2278380" y="2763752"/>
                  </a:cubicBezTo>
                  <a:lnTo>
                    <a:pt x="2247900" y="2718032"/>
                  </a:lnTo>
                  <a:lnTo>
                    <a:pt x="2217420" y="2672312"/>
                  </a:lnTo>
                  <a:cubicBezTo>
                    <a:pt x="2212340" y="2664692"/>
                    <a:pt x="2209800" y="2654532"/>
                    <a:pt x="2202180" y="2649452"/>
                  </a:cubicBezTo>
                  <a:cubicBezTo>
                    <a:pt x="2179703" y="2634467"/>
                    <a:pt x="2174795" y="2633354"/>
                    <a:pt x="2156460" y="2611352"/>
                  </a:cubicBezTo>
                  <a:cubicBezTo>
                    <a:pt x="2150597" y="2604317"/>
                    <a:pt x="2147180" y="2595445"/>
                    <a:pt x="2141220" y="2588492"/>
                  </a:cubicBezTo>
                  <a:cubicBezTo>
                    <a:pt x="2085786" y="2523819"/>
                    <a:pt x="2130488" y="2587633"/>
                    <a:pt x="2095500" y="2535152"/>
                  </a:cubicBezTo>
                  <a:cubicBezTo>
                    <a:pt x="2085340" y="2537692"/>
                    <a:pt x="2073734" y="2536963"/>
                    <a:pt x="2065020" y="2542772"/>
                  </a:cubicBezTo>
                  <a:cubicBezTo>
                    <a:pt x="2057400" y="2547852"/>
                    <a:pt x="2057546" y="2560778"/>
                    <a:pt x="2049780" y="2565632"/>
                  </a:cubicBezTo>
                  <a:cubicBezTo>
                    <a:pt x="2036157" y="2574146"/>
                    <a:pt x="2004060" y="2580872"/>
                    <a:pt x="2004060" y="2580872"/>
                  </a:cubicBezTo>
                  <a:cubicBezTo>
                    <a:pt x="1998980" y="2591032"/>
                    <a:pt x="1990426" y="2600107"/>
                    <a:pt x="1988820" y="2611352"/>
                  </a:cubicBezTo>
                  <a:cubicBezTo>
                    <a:pt x="1987684" y="2619303"/>
                    <a:pt x="1996440" y="2626180"/>
                    <a:pt x="1996440" y="2634212"/>
                  </a:cubicBezTo>
                  <a:cubicBezTo>
                    <a:pt x="1996440" y="2649662"/>
                    <a:pt x="1991360" y="2664692"/>
                    <a:pt x="1988820" y="2679932"/>
                  </a:cubicBezTo>
                  <a:cubicBezTo>
                    <a:pt x="1965960" y="2677392"/>
                    <a:pt x="1942554" y="2677890"/>
                    <a:pt x="1920240" y="2672312"/>
                  </a:cubicBezTo>
                  <a:cubicBezTo>
                    <a:pt x="1911355" y="2670091"/>
                    <a:pt x="1906506" y="2657833"/>
                    <a:pt x="1897380" y="2657072"/>
                  </a:cubicBezTo>
                  <a:cubicBezTo>
                    <a:pt x="1874459" y="2655162"/>
                    <a:pt x="1851660" y="2662152"/>
                    <a:pt x="1828800" y="2664692"/>
                  </a:cubicBezTo>
                  <a:cubicBezTo>
                    <a:pt x="1820021" y="2667618"/>
                    <a:pt x="1782419" y="2680802"/>
                    <a:pt x="1775460" y="2679932"/>
                  </a:cubicBezTo>
                  <a:cubicBezTo>
                    <a:pt x="1764188" y="2678523"/>
                    <a:pt x="1755140" y="2669772"/>
                    <a:pt x="1744980" y="2664692"/>
                  </a:cubicBezTo>
                  <a:cubicBezTo>
                    <a:pt x="1703229" y="2748194"/>
                    <a:pt x="1737617" y="2669103"/>
                    <a:pt x="1722120" y="2862812"/>
                  </a:cubicBezTo>
                  <a:cubicBezTo>
                    <a:pt x="1721479" y="2870819"/>
                    <a:pt x="1718092" y="2878488"/>
                    <a:pt x="1714500" y="2885672"/>
                  </a:cubicBezTo>
                  <a:cubicBezTo>
                    <a:pt x="1703891" y="2906890"/>
                    <a:pt x="1693252" y="2914540"/>
                    <a:pt x="1676400" y="2931392"/>
                  </a:cubicBezTo>
                  <a:cubicBezTo>
                    <a:pt x="1673860" y="2939012"/>
                    <a:pt x="1670893" y="2946503"/>
                    <a:pt x="1668780" y="2954252"/>
                  </a:cubicBezTo>
                  <a:cubicBezTo>
                    <a:pt x="1663269" y="2974459"/>
                    <a:pt x="1668351" y="3000401"/>
                    <a:pt x="1653540" y="3015212"/>
                  </a:cubicBezTo>
                  <a:lnTo>
                    <a:pt x="1630680" y="3038072"/>
                  </a:lnTo>
                  <a:cubicBezTo>
                    <a:pt x="1633220" y="3050772"/>
                    <a:pt x="1633752" y="3064045"/>
                    <a:pt x="1638300" y="3076172"/>
                  </a:cubicBezTo>
                  <a:cubicBezTo>
                    <a:pt x="1652516" y="3114082"/>
                    <a:pt x="1682365" y="3094391"/>
                    <a:pt x="1645920" y="3159992"/>
                  </a:cubicBezTo>
                  <a:cubicBezTo>
                    <a:pt x="1640834" y="3169147"/>
                    <a:pt x="1625600" y="3165072"/>
                    <a:pt x="1615440" y="3167612"/>
                  </a:cubicBezTo>
                  <a:cubicBezTo>
                    <a:pt x="1595120" y="3165072"/>
                    <a:pt x="1573493" y="3167597"/>
                    <a:pt x="1554480" y="3159992"/>
                  </a:cubicBezTo>
                  <a:cubicBezTo>
                    <a:pt x="1515713" y="3144485"/>
                    <a:pt x="1553415" y="3124405"/>
                    <a:pt x="1562100" y="3114272"/>
                  </a:cubicBezTo>
                  <a:cubicBezTo>
                    <a:pt x="1570365" y="3104629"/>
                    <a:pt x="1577340" y="3093952"/>
                    <a:pt x="1584960" y="3083792"/>
                  </a:cubicBezTo>
                  <a:cubicBezTo>
                    <a:pt x="1582420" y="3068552"/>
                    <a:pt x="1586992" y="3050137"/>
                    <a:pt x="1577340" y="3038072"/>
                  </a:cubicBezTo>
                  <a:cubicBezTo>
                    <a:pt x="1572322" y="3031800"/>
                    <a:pt x="1561163" y="3041237"/>
                    <a:pt x="1554480" y="3045692"/>
                  </a:cubicBezTo>
                  <a:cubicBezTo>
                    <a:pt x="1545514" y="3051670"/>
                    <a:pt x="1540586" y="3062574"/>
                    <a:pt x="1531620" y="3068552"/>
                  </a:cubicBezTo>
                  <a:cubicBezTo>
                    <a:pt x="1524769" y="3073120"/>
                    <a:pt x="1482726" y="3082522"/>
                    <a:pt x="1478280" y="3083792"/>
                  </a:cubicBezTo>
                  <a:cubicBezTo>
                    <a:pt x="1456908" y="3089898"/>
                    <a:pt x="1445260" y="3095041"/>
                    <a:pt x="1424940" y="3106652"/>
                  </a:cubicBezTo>
                  <a:cubicBezTo>
                    <a:pt x="1416989" y="3111196"/>
                    <a:pt x="1409700" y="3116812"/>
                    <a:pt x="1402080" y="3121892"/>
                  </a:cubicBezTo>
                  <a:cubicBezTo>
                    <a:pt x="1397000" y="3111732"/>
                    <a:pt x="1388446" y="3102657"/>
                    <a:pt x="1386840" y="3091412"/>
                  </a:cubicBezTo>
                  <a:cubicBezTo>
                    <a:pt x="1385704" y="3083461"/>
                    <a:pt x="1386428" y="3068552"/>
                    <a:pt x="1394460" y="3068552"/>
                  </a:cubicBezTo>
                  <a:cubicBezTo>
                    <a:pt x="1402492" y="3068552"/>
                    <a:pt x="1399540" y="3083792"/>
                    <a:pt x="1402080" y="3091412"/>
                  </a:cubicBezTo>
                  <a:cubicBezTo>
                    <a:pt x="1397000" y="3099032"/>
                    <a:pt x="1393316" y="3107796"/>
                    <a:pt x="1386840" y="3114272"/>
                  </a:cubicBezTo>
                  <a:cubicBezTo>
                    <a:pt x="1380364" y="3120748"/>
                    <a:pt x="1371931" y="3124968"/>
                    <a:pt x="1363980" y="3129512"/>
                  </a:cubicBezTo>
                  <a:cubicBezTo>
                    <a:pt x="1330005" y="3148926"/>
                    <a:pt x="1335415" y="3144369"/>
                    <a:pt x="1295400" y="3152372"/>
                  </a:cubicBezTo>
                  <a:cubicBezTo>
                    <a:pt x="1231130" y="3146529"/>
                    <a:pt x="1194821" y="3170650"/>
                    <a:pt x="1219200" y="3121892"/>
                  </a:cubicBezTo>
                  <a:cubicBezTo>
                    <a:pt x="1223296" y="3113701"/>
                    <a:pt x="1229360" y="3106652"/>
                    <a:pt x="1234440" y="3099032"/>
                  </a:cubicBezTo>
                  <a:cubicBezTo>
                    <a:pt x="1231900" y="3091412"/>
                    <a:pt x="1229027" y="3083895"/>
                    <a:pt x="1226820" y="3076172"/>
                  </a:cubicBezTo>
                  <a:cubicBezTo>
                    <a:pt x="1223943" y="3066102"/>
                    <a:pt x="1227722" y="3051779"/>
                    <a:pt x="1219200" y="3045692"/>
                  </a:cubicBezTo>
                  <a:cubicBezTo>
                    <a:pt x="1206628" y="3036712"/>
                    <a:pt x="1188720" y="3040612"/>
                    <a:pt x="1173480" y="3038072"/>
                  </a:cubicBezTo>
                  <a:cubicBezTo>
                    <a:pt x="1170940" y="3027912"/>
                    <a:pt x="1168737" y="3017662"/>
                    <a:pt x="1165860" y="3007592"/>
                  </a:cubicBezTo>
                  <a:cubicBezTo>
                    <a:pt x="1163653" y="2999869"/>
                    <a:pt x="1160353" y="2992481"/>
                    <a:pt x="1158240" y="2984732"/>
                  </a:cubicBezTo>
                  <a:cubicBezTo>
                    <a:pt x="1139333" y="2915407"/>
                    <a:pt x="1163530" y="2930615"/>
                    <a:pt x="1120140" y="2916152"/>
                  </a:cubicBezTo>
                  <a:cubicBezTo>
                    <a:pt x="1112520" y="2923772"/>
                    <a:pt x="1103258" y="2930046"/>
                    <a:pt x="1097280" y="2939012"/>
                  </a:cubicBezTo>
                  <a:cubicBezTo>
                    <a:pt x="1092825" y="2945695"/>
                    <a:pt x="1093252" y="2954688"/>
                    <a:pt x="1089660" y="2961872"/>
                  </a:cubicBezTo>
                  <a:cubicBezTo>
                    <a:pt x="1085564" y="2970063"/>
                    <a:pt x="1079500" y="2977112"/>
                    <a:pt x="1074420" y="2984732"/>
                  </a:cubicBezTo>
                  <a:cubicBezTo>
                    <a:pt x="1099629" y="3060360"/>
                    <a:pt x="1057334" y="2944833"/>
                    <a:pt x="1104900" y="3030452"/>
                  </a:cubicBezTo>
                  <a:cubicBezTo>
                    <a:pt x="1112702" y="3044495"/>
                    <a:pt x="1120140" y="3076172"/>
                    <a:pt x="1120140" y="3076172"/>
                  </a:cubicBezTo>
                  <a:cubicBezTo>
                    <a:pt x="1112520" y="3083792"/>
                    <a:pt x="1106919" y="3094213"/>
                    <a:pt x="1097280" y="3099032"/>
                  </a:cubicBezTo>
                  <a:cubicBezTo>
                    <a:pt x="1045787" y="3124779"/>
                    <a:pt x="1066697" y="3084100"/>
                    <a:pt x="1051560" y="3129512"/>
                  </a:cubicBezTo>
                  <a:cubicBezTo>
                    <a:pt x="1038860" y="3126972"/>
                    <a:pt x="1026025" y="3125033"/>
                    <a:pt x="1013460" y="3121892"/>
                  </a:cubicBezTo>
                  <a:cubicBezTo>
                    <a:pt x="1005668" y="3119944"/>
                    <a:pt x="996280" y="3108592"/>
                    <a:pt x="990600" y="3114272"/>
                  </a:cubicBezTo>
                  <a:cubicBezTo>
                    <a:pt x="975878" y="3128994"/>
                    <a:pt x="1020313" y="3151861"/>
                    <a:pt x="1021080" y="3152372"/>
                  </a:cubicBezTo>
                  <a:cubicBezTo>
                    <a:pt x="999447" y="3156699"/>
                    <a:pt x="948543" y="3167612"/>
                    <a:pt x="929640" y="3167612"/>
                  </a:cubicBezTo>
                  <a:cubicBezTo>
                    <a:pt x="921608" y="3167612"/>
                    <a:pt x="914400" y="3162532"/>
                    <a:pt x="906780" y="3159992"/>
                  </a:cubicBezTo>
                  <a:cubicBezTo>
                    <a:pt x="911860" y="3139672"/>
                    <a:pt x="920124" y="3119891"/>
                    <a:pt x="922020" y="3099032"/>
                  </a:cubicBezTo>
                  <a:cubicBezTo>
                    <a:pt x="922747" y="3091033"/>
                    <a:pt x="921584" y="3079764"/>
                    <a:pt x="914400" y="3076172"/>
                  </a:cubicBezTo>
                  <a:cubicBezTo>
                    <a:pt x="907216" y="3072580"/>
                    <a:pt x="899160" y="3081252"/>
                    <a:pt x="891540" y="3083792"/>
                  </a:cubicBezTo>
                  <a:cubicBezTo>
                    <a:pt x="886460" y="3091412"/>
                    <a:pt x="878710" y="3097817"/>
                    <a:pt x="876300" y="3106652"/>
                  </a:cubicBezTo>
                  <a:cubicBezTo>
                    <a:pt x="868832" y="3134035"/>
                    <a:pt x="879463" y="3169653"/>
                    <a:pt x="853440" y="3190472"/>
                  </a:cubicBezTo>
                  <a:cubicBezTo>
                    <a:pt x="847168" y="3195490"/>
                    <a:pt x="838200" y="3195552"/>
                    <a:pt x="830580" y="3198092"/>
                  </a:cubicBezTo>
                  <a:cubicBezTo>
                    <a:pt x="815340" y="3195552"/>
                    <a:pt x="795785" y="3201397"/>
                    <a:pt x="784860" y="3190472"/>
                  </a:cubicBezTo>
                  <a:cubicBezTo>
                    <a:pt x="777455" y="3183067"/>
                    <a:pt x="792480" y="3170465"/>
                    <a:pt x="792480" y="3159992"/>
                  </a:cubicBezTo>
                  <a:cubicBezTo>
                    <a:pt x="792480" y="3139514"/>
                    <a:pt x="787400" y="3119352"/>
                    <a:pt x="784860" y="3099032"/>
                  </a:cubicBezTo>
                  <a:cubicBezTo>
                    <a:pt x="766617" y="3126396"/>
                    <a:pt x="762153" y="3128749"/>
                    <a:pt x="754380" y="3167612"/>
                  </a:cubicBezTo>
                  <a:cubicBezTo>
                    <a:pt x="751840" y="3180312"/>
                    <a:pt x="749570" y="3193069"/>
                    <a:pt x="746760" y="3205712"/>
                  </a:cubicBezTo>
                  <a:cubicBezTo>
                    <a:pt x="744488" y="3215935"/>
                    <a:pt x="745682" y="3228014"/>
                    <a:pt x="739140" y="3236192"/>
                  </a:cubicBezTo>
                  <a:cubicBezTo>
                    <a:pt x="734122" y="3242464"/>
                    <a:pt x="723900" y="3241272"/>
                    <a:pt x="716280" y="3243812"/>
                  </a:cubicBezTo>
                  <a:cubicBezTo>
                    <a:pt x="698895" y="3238017"/>
                    <a:pt x="675275" y="3237287"/>
                    <a:pt x="685800" y="3205712"/>
                  </a:cubicBezTo>
                  <a:cubicBezTo>
                    <a:pt x="688696" y="3197024"/>
                    <a:pt x="701040" y="3195552"/>
                    <a:pt x="708660" y="3190472"/>
                  </a:cubicBezTo>
                  <a:cubicBezTo>
                    <a:pt x="704699" y="3166706"/>
                    <a:pt x="710834" y="3134954"/>
                    <a:pt x="678180" y="3129512"/>
                  </a:cubicBezTo>
                  <a:cubicBezTo>
                    <a:pt x="670257" y="3128192"/>
                    <a:pt x="662940" y="3134592"/>
                    <a:pt x="655320" y="3137132"/>
                  </a:cubicBezTo>
                  <a:cubicBezTo>
                    <a:pt x="652780" y="3154912"/>
                    <a:pt x="660400" y="3177772"/>
                    <a:pt x="647700" y="3190472"/>
                  </a:cubicBezTo>
                  <a:cubicBezTo>
                    <a:pt x="640080" y="3198092"/>
                    <a:pt x="630073" y="3177032"/>
                    <a:pt x="624840" y="3167612"/>
                  </a:cubicBezTo>
                  <a:cubicBezTo>
                    <a:pt x="617038" y="3153569"/>
                    <a:pt x="614680" y="3137132"/>
                    <a:pt x="609600" y="3121892"/>
                  </a:cubicBezTo>
                  <a:lnTo>
                    <a:pt x="601980" y="3099032"/>
                  </a:lnTo>
                  <a:cubicBezTo>
                    <a:pt x="612140" y="3091412"/>
                    <a:pt x="621433" y="3082473"/>
                    <a:pt x="632460" y="3076172"/>
                  </a:cubicBezTo>
                  <a:cubicBezTo>
                    <a:pt x="639434" y="3072187"/>
                    <a:pt x="649640" y="3074232"/>
                    <a:pt x="655320" y="3068552"/>
                  </a:cubicBezTo>
                  <a:cubicBezTo>
                    <a:pt x="661000" y="3062872"/>
                    <a:pt x="660400" y="3053312"/>
                    <a:pt x="662940" y="3045692"/>
                  </a:cubicBezTo>
                  <a:cubicBezTo>
                    <a:pt x="655320" y="3038072"/>
                    <a:pt x="648849" y="3029096"/>
                    <a:pt x="640080" y="3022832"/>
                  </a:cubicBezTo>
                  <a:cubicBezTo>
                    <a:pt x="630837" y="3016230"/>
                    <a:pt x="614075" y="3018033"/>
                    <a:pt x="609600" y="3007592"/>
                  </a:cubicBezTo>
                  <a:cubicBezTo>
                    <a:pt x="604498" y="2995688"/>
                    <a:pt x="613124" y="2981779"/>
                    <a:pt x="617220" y="2969492"/>
                  </a:cubicBezTo>
                  <a:cubicBezTo>
                    <a:pt x="628269" y="2936345"/>
                    <a:pt x="629690" y="2940859"/>
                    <a:pt x="655320" y="2923772"/>
                  </a:cubicBezTo>
                  <a:cubicBezTo>
                    <a:pt x="650240" y="2913612"/>
                    <a:pt x="646682" y="2902535"/>
                    <a:pt x="640080" y="2893292"/>
                  </a:cubicBezTo>
                  <a:cubicBezTo>
                    <a:pt x="626746" y="2874624"/>
                    <a:pt x="612588" y="2867344"/>
                    <a:pt x="594360" y="2855192"/>
                  </a:cubicBezTo>
                  <a:cubicBezTo>
                    <a:pt x="560066" y="2803750"/>
                    <a:pt x="598245" y="2868144"/>
                    <a:pt x="571500" y="2778992"/>
                  </a:cubicBezTo>
                  <a:cubicBezTo>
                    <a:pt x="568868" y="2770220"/>
                    <a:pt x="561340" y="2763752"/>
                    <a:pt x="556260" y="2756132"/>
                  </a:cubicBezTo>
                  <a:cubicBezTo>
                    <a:pt x="563875" y="2679981"/>
                    <a:pt x="569652" y="2668846"/>
                    <a:pt x="556260" y="2588492"/>
                  </a:cubicBezTo>
                  <a:cubicBezTo>
                    <a:pt x="553619" y="2572646"/>
                    <a:pt x="541020" y="2542772"/>
                    <a:pt x="541020" y="2542772"/>
                  </a:cubicBezTo>
                  <a:cubicBezTo>
                    <a:pt x="543560" y="2527532"/>
                    <a:pt x="540975" y="2510467"/>
                    <a:pt x="548640" y="2497052"/>
                  </a:cubicBezTo>
                  <a:cubicBezTo>
                    <a:pt x="552625" y="2490078"/>
                    <a:pt x="565228" y="2494450"/>
                    <a:pt x="571500" y="2489432"/>
                  </a:cubicBezTo>
                  <a:cubicBezTo>
                    <a:pt x="578651" y="2483711"/>
                    <a:pt x="581660" y="2474192"/>
                    <a:pt x="586740" y="2466572"/>
                  </a:cubicBezTo>
                  <a:cubicBezTo>
                    <a:pt x="581660" y="2458952"/>
                    <a:pt x="577363" y="2450747"/>
                    <a:pt x="571500" y="2443712"/>
                  </a:cubicBezTo>
                  <a:cubicBezTo>
                    <a:pt x="553811" y="2422485"/>
                    <a:pt x="540584" y="2414810"/>
                    <a:pt x="518160" y="2397992"/>
                  </a:cubicBezTo>
                  <a:cubicBezTo>
                    <a:pt x="508776" y="2369840"/>
                    <a:pt x="500648" y="2356816"/>
                    <a:pt x="518160" y="2321792"/>
                  </a:cubicBezTo>
                  <a:cubicBezTo>
                    <a:pt x="523840" y="2310433"/>
                    <a:pt x="539660" y="2307912"/>
                    <a:pt x="548640" y="2298932"/>
                  </a:cubicBezTo>
                  <a:cubicBezTo>
                    <a:pt x="555116" y="2292456"/>
                    <a:pt x="558800" y="2283692"/>
                    <a:pt x="563880" y="2276072"/>
                  </a:cubicBezTo>
                  <a:cubicBezTo>
                    <a:pt x="561340" y="2260832"/>
                    <a:pt x="562535" y="2244471"/>
                    <a:pt x="556260" y="2230352"/>
                  </a:cubicBezTo>
                  <a:cubicBezTo>
                    <a:pt x="537438" y="2188003"/>
                    <a:pt x="471294" y="2202316"/>
                    <a:pt x="441960" y="2199872"/>
                  </a:cubicBezTo>
                  <a:cubicBezTo>
                    <a:pt x="436880" y="2192252"/>
                    <a:pt x="427856" y="2186099"/>
                    <a:pt x="426720" y="2177012"/>
                  </a:cubicBezTo>
                  <a:cubicBezTo>
                    <a:pt x="422310" y="2141728"/>
                    <a:pt x="436933" y="2141347"/>
                    <a:pt x="449580" y="2116052"/>
                  </a:cubicBezTo>
                  <a:cubicBezTo>
                    <a:pt x="453172" y="2108868"/>
                    <a:pt x="454660" y="2100812"/>
                    <a:pt x="457200" y="2093192"/>
                  </a:cubicBezTo>
                  <a:cubicBezTo>
                    <a:pt x="454660" y="2070332"/>
                    <a:pt x="463108" y="2043213"/>
                    <a:pt x="449580" y="2024612"/>
                  </a:cubicBezTo>
                  <a:cubicBezTo>
                    <a:pt x="438704" y="2009657"/>
                    <a:pt x="413409" y="2016240"/>
                    <a:pt x="396240" y="2009372"/>
                  </a:cubicBezTo>
                  <a:cubicBezTo>
                    <a:pt x="387737" y="2005971"/>
                    <a:pt x="379856" y="2000608"/>
                    <a:pt x="373380" y="1994132"/>
                  </a:cubicBezTo>
                  <a:cubicBezTo>
                    <a:pt x="350908" y="1971660"/>
                    <a:pt x="339624" y="1953469"/>
                    <a:pt x="327660" y="1925552"/>
                  </a:cubicBezTo>
                  <a:cubicBezTo>
                    <a:pt x="324496" y="1918169"/>
                    <a:pt x="322580" y="1910312"/>
                    <a:pt x="320040" y="1902692"/>
                  </a:cubicBezTo>
                  <a:cubicBezTo>
                    <a:pt x="322580" y="1889992"/>
                    <a:pt x="323112" y="1876719"/>
                    <a:pt x="327660" y="1864592"/>
                  </a:cubicBezTo>
                  <a:cubicBezTo>
                    <a:pt x="330876" y="1856017"/>
                    <a:pt x="338356" y="1849683"/>
                    <a:pt x="342900" y="1841732"/>
                  </a:cubicBezTo>
                  <a:cubicBezTo>
                    <a:pt x="348536" y="1831869"/>
                    <a:pt x="352504" y="1821115"/>
                    <a:pt x="358140" y="1811252"/>
                  </a:cubicBezTo>
                  <a:cubicBezTo>
                    <a:pt x="362684" y="1803301"/>
                    <a:pt x="365760" y="1793472"/>
                    <a:pt x="373380" y="1788392"/>
                  </a:cubicBezTo>
                  <a:cubicBezTo>
                    <a:pt x="382094" y="1782583"/>
                    <a:pt x="393700" y="1783312"/>
                    <a:pt x="403860" y="1780772"/>
                  </a:cubicBezTo>
                  <a:cubicBezTo>
                    <a:pt x="411480" y="1773152"/>
                    <a:pt x="420742" y="1766878"/>
                    <a:pt x="426720" y="1757912"/>
                  </a:cubicBezTo>
                  <a:cubicBezTo>
                    <a:pt x="444461" y="1731301"/>
                    <a:pt x="430705" y="1663188"/>
                    <a:pt x="426720" y="1651232"/>
                  </a:cubicBezTo>
                  <a:cubicBezTo>
                    <a:pt x="424180" y="1643612"/>
                    <a:pt x="411480" y="1646152"/>
                    <a:pt x="403860" y="1643612"/>
                  </a:cubicBezTo>
                  <a:cubicBezTo>
                    <a:pt x="406400" y="1623292"/>
                    <a:pt x="408113" y="1602852"/>
                    <a:pt x="411480" y="1582652"/>
                  </a:cubicBezTo>
                  <a:cubicBezTo>
                    <a:pt x="413202" y="1572322"/>
                    <a:pt x="419100" y="1562645"/>
                    <a:pt x="419100" y="1552172"/>
                  </a:cubicBezTo>
                  <a:cubicBezTo>
                    <a:pt x="419100" y="1529171"/>
                    <a:pt x="431834" y="1494304"/>
                    <a:pt x="411480" y="1483592"/>
                  </a:cubicBezTo>
                  <a:cubicBezTo>
                    <a:pt x="370959" y="1462265"/>
                    <a:pt x="320040" y="1478512"/>
                    <a:pt x="274320" y="1475972"/>
                  </a:cubicBezTo>
                  <a:cubicBezTo>
                    <a:pt x="216861" y="1456819"/>
                    <a:pt x="287686" y="1482655"/>
                    <a:pt x="228600" y="1453112"/>
                  </a:cubicBezTo>
                  <a:cubicBezTo>
                    <a:pt x="221416" y="1449520"/>
                    <a:pt x="213489" y="1447605"/>
                    <a:pt x="205740" y="1445492"/>
                  </a:cubicBezTo>
                  <a:cubicBezTo>
                    <a:pt x="185533" y="1439981"/>
                    <a:pt x="165100" y="1435332"/>
                    <a:pt x="144780" y="1430252"/>
                  </a:cubicBezTo>
                  <a:cubicBezTo>
                    <a:pt x="137160" y="1422632"/>
                    <a:pt x="130886" y="1413370"/>
                    <a:pt x="121920" y="1407392"/>
                  </a:cubicBezTo>
                  <a:cubicBezTo>
                    <a:pt x="115237" y="1402937"/>
                    <a:pt x="106443" y="1402936"/>
                    <a:pt x="99060" y="1399772"/>
                  </a:cubicBezTo>
                  <a:cubicBezTo>
                    <a:pt x="88619" y="1395297"/>
                    <a:pt x="78740" y="1389612"/>
                    <a:pt x="68580" y="1384532"/>
                  </a:cubicBezTo>
                  <a:cubicBezTo>
                    <a:pt x="51955" y="1334656"/>
                    <a:pt x="75045" y="1383608"/>
                    <a:pt x="38100" y="1354052"/>
                  </a:cubicBezTo>
                  <a:cubicBezTo>
                    <a:pt x="30949" y="1348331"/>
                    <a:pt x="27404" y="1339143"/>
                    <a:pt x="22860" y="1331192"/>
                  </a:cubicBezTo>
                  <a:cubicBezTo>
                    <a:pt x="7794" y="1304827"/>
                    <a:pt x="8549" y="1303499"/>
                    <a:pt x="0" y="1277852"/>
                  </a:cubicBezTo>
                  <a:cubicBezTo>
                    <a:pt x="2540" y="1260072"/>
                    <a:pt x="-412" y="1240576"/>
                    <a:pt x="7620" y="1224512"/>
                  </a:cubicBezTo>
                  <a:cubicBezTo>
                    <a:pt x="11212" y="1217328"/>
                    <a:pt x="23296" y="1220484"/>
                    <a:pt x="30480" y="1216892"/>
                  </a:cubicBezTo>
                  <a:cubicBezTo>
                    <a:pt x="38671" y="1212796"/>
                    <a:pt x="45720" y="1206732"/>
                    <a:pt x="53340" y="1201652"/>
                  </a:cubicBezTo>
                  <a:cubicBezTo>
                    <a:pt x="55880" y="1183872"/>
                    <a:pt x="57438" y="1165924"/>
                    <a:pt x="60960" y="1148312"/>
                  </a:cubicBezTo>
                  <a:cubicBezTo>
                    <a:pt x="62535" y="1140436"/>
                    <a:pt x="64125" y="1132135"/>
                    <a:pt x="68580" y="1125452"/>
                  </a:cubicBezTo>
                  <a:cubicBezTo>
                    <a:pt x="74558" y="1116486"/>
                    <a:pt x="82474" y="1108570"/>
                    <a:pt x="91440" y="1102592"/>
                  </a:cubicBezTo>
                  <a:cubicBezTo>
                    <a:pt x="98123" y="1098137"/>
                    <a:pt x="106323" y="1095910"/>
                    <a:pt x="114300" y="1094972"/>
                  </a:cubicBezTo>
                  <a:cubicBezTo>
                    <a:pt x="149706" y="1090807"/>
                    <a:pt x="185420" y="1089892"/>
                    <a:pt x="220980" y="1087352"/>
                  </a:cubicBezTo>
                  <a:cubicBezTo>
                    <a:pt x="228024" y="1080308"/>
                    <a:pt x="256807" y="1054514"/>
                    <a:pt x="259080" y="1041632"/>
                  </a:cubicBezTo>
                  <a:cubicBezTo>
                    <a:pt x="280073" y="922673"/>
                    <a:pt x="229995" y="947187"/>
                    <a:pt x="289560" y="927332"/>
                  </a:cubicBezTo>
                  <a:cubicBezTo>
                    <a:pt x="363220" y="929872"/>
                    <a:pt x="436980" y="930354"/>
                    <a:pt x="510540" y="934952"/>
                  </a:cubicBezTo>
                  <a:cubicBezTo>
                    <a:pt x="571758" y="938778"/>
                    <a:pt x="488549" y="953785"/>
                    <a:pt x="563880" y="934952"/>
                  </a:cubicBezTo>
                  <a:cubicBezTo>
                    <a:pt x="561340" y="912092"/>
                    <a:pt x="564120" y="887988"/>
                    <a:pt x="556260" y="866372"/>
                  </a:cubicBezTo>
                  <a:cubicBezTo>
                    <a:pt x="553130" y="857765"/>
                    <a:pt x="540435" y="856995"/>
                    <a:pt x="533400" y="851132"/>
                  </a:cubicBezTo>
                  <a:cubicBezTo>
                    <a:pt x="506734" y="828910"/>
                    <a:pt x="506922" y="822242"/>
                    <a:pt x="487680" y="790172"/>
                  </a:cubicBezTo>
                  <a:cubicBezTo>
                    <a:pt x="485140" y="780012"/>
                    <a:pt x="482937" y="769762"/>
                    <a:pt x="480060" y="759692"/>
                  </a:cubicBezTo>
                  <a:cubicBezTo>
                    <a:pt x="477853" y="751969"/>
                    <a:pt x="479780" y="740094"/>
                    <a:pt x="472440" y="736832"/>
                  </a:cubicBezTo>
                  <a:cubicBezTo>
                    <a:pt x="453727" y="728515"/>
                    <a:pt x="431818" y="731605"/>
                    <a:pt x="411480" y="729212"/>
                  </a:cubicBezTo>
                  <a:lnTo>
                    <a:pt x="342900" y="721592"/>
                  </a:lnTo>
                  <a:cubicBezTo>
                    <a:pt x="327660" y="711432"/>
                    <a:pt x="307340" y="706352"/>
                    <a:pt x="297180" y="691112"/>
                  </a:cubicBezTo>
                  <a:cubicBezTo>
                    <a:pt x="277485" y="661569"/>
                    <a:pt x="290628" y="671148"/>
                    <a:pt x="259080" y="660632"/>
                  </a:cubicBezTo>
                  <a:lnTo>
                    <a:pt x="198120" y="599672"/>
                  </a:lnTo>
                  <a:lnTo>
                    <a:pt x="175260" y="576812"/>
                  </a:lnTo>
                  <a:cubicBezTo>
                    <a:pt x="167640" y="569192"/>
                    <a:pt x="162855" y="556566"/>
                    <a:pt x="152400" y="553952"/>
                  </a:cubicBezTo>
                  <a:cubicBezTo>
                    <a:pt x="142634" y="551511"/>
                    <a:pt x="109992" y="544178"/>
                    <a:pt x="99060" y="538712"/>
                  </a:cubicBezTo>
                  <a:cubicBezTo>
                    <a:pt x="90869" y="534616"/>
                    <a:pt x="83820" y="528552"/>
                    <a:pt x="76200" y="523472"/>
                  </a:cubicBezTo>
                  <a:cubicBezTo>
                    <a:pt x="73660" y="513312"/>
                    <a:pt x="68580" y="503465"/>
                    <a:pt x="68580" y="492992"/>
                  </a:cubicBezTo>
                  <a:cubicBezTo>
                    <a:pt x="68580" y="412405"/>
                    <a:pt x="71231" y="416459"/>
                    <a:pt x="91440" y="355832"/>
                  </a:cubicBezTo>
                  <a:cubicBezTo>
                    <a:pt x="93980" y="348212"/>
                    <a:pt x="93380" y="338652"/>
                    <a:pt x="99060" y="332972"/>
                  </a:cubicBezTo>
                  <a:cubicBezTo>
                    <a:pt x="208562" y="223470"/>
                    <a:pt x="102680" y="315721"/>
                    <a:pt x="167640" y="279632"/>
                  </a:cubicBezTo>
                  <a:cubicBezTo>
                    <a:pt x="183651" y="270737"/>
                    <a:pt x="198120" y="259312"/>
                    <a:pt x="213360" y="249152"/>
                  </a:cubicBezTo>
                  <a:lnTo>
                    <a:pt x="236220" y="233912"/>
                  </a:lnTo>
                  <a:cubicBezTo>
                    <a:pt x="248555" y="184574"/>
                    <a:pt x="234273" y="219485"/>
                    <a:pt x="266700" y="180572"/>
                  </a:cubicBezTo>
                  <a:cubicBezTo>
                    <a:pt x="293213" y="148756"/>
                    <a:pt x="267272" y="162601"/>
                    <a:pt x="304800" y="150092"/>
                  </a:cubicBezTo>
                  <a:cubicBezTo>
                    <a:pt x="309880" y="142472"/>
                    <a:pt x="321836" y="136212"/>
                    <a:pt x="320040" y="127232"/>
                  </a:cubicBezTo>
                  <a:cubicBezTo>
                    <a:pt x="318244" y="118252"/>
                    <a:pt x="305371" y="116088"/>
                    <a:pt x="297180" y="111992"/>
                  </a:cubicBezTo>
                  <a:cubicBezTo>
                    <a:pt x="284946" y="105875"/>
                    <a:pt x="272056" y="101077"/>
                    <a:pt x="259080" y="96752"/>
                  </a:cubicBezTo>
                  <a:cubicBezTo>
                    <a:pt x="249145" y="93440"/>
                    <a:pt x="231912" y="99067"/>
                    <a:pt x="228600" y="89132"/>
                  </a:cubicBezTo>
                  <a:cubicBezTo>
                    <a:pt x="219765" y="62626"/>
                    <a:pt x="241300" y="18012"/>
                    <a:pt x="251460" y="53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36007" y="5991543"/>
              <a:ext cx="114300" cy="305707"/>
            </a:xfrm>
            <a:custGeom>
              <a:avLst/>
              <a:gdLst>
                <a:gd name="connsiteX0" fmla="*/ 22860 w 114300"/>
                <a:gd name="connsiteY0" fmla="*/ 0 h 305707"/>
                <a:gd name="connsiteX1" fmla="*/ 15240 w 114300"/>
                <a:gd name="connsiteY1" fmla="*/ 220980 h 305707"/>
                <a:gd name="connsiteX2" fmla="*/ 0 w 114300"/>
                <a:gd name="connsiteY2" fmla="*/ 266700 h 305707"/>
                <a:gd name="connsiteX3" fmla="*/ 7620 w 114300"/>
                <a:gd name="connsiteY3" fmla="*/ 304800 h 305707"/>
                <a:gd name="connsiteX4" fmla="*/ 53340 w 114300"/>
                <a:gd name="connsiteY4" fmla="*/ 281940 h 305707"/>
                <a:gd name="connsiteX5" fmla="*/ 76200 w 114300"/>
                <a:gd name="connsiteY5" fmla="*/ 236220 h 305707"/>
                <a:gd name="connsiteX6" fmla="*/ 91440 w 114300"/>
                <a:gd name="connsiteY6" fmla="*/ 213360 h 305707"/>
                <a:gd name="connsiteX7" fmla="*/ 106680 w 114300"/>
                <a:gd name="connsiteY7" fmla="*/ 167640 h 305707"/>
                <a:gd name="connsiteX8" fmla="*/ 114300 w 114300"/>
                <a:gd name="connsiteY8" fmla="*/ 144780 h 305707"/>
                <a:gd name="connsiteX9" fmla="*/ 106680 w 114300"/>
                <a:gd name="connsiteY9" fmla="*/ 99060 h 305707"/>
                <a:gd name="connsiteX10" fmla="*/ 91440 w 114300"/>
                <a:gd name="connsiteY10" fmla="*/ 76200 h 305707"/>
                <a:gd name="connsiteX11" fmla="*/ 60960 w 114300"/>
                <a:gd name="connsiteY11" fmla="*/ 30480 h 305707"/>
                <a:gd name="connsiteX12" fmla="*/ 22860 w 114300"/>
                <a:gd name="connsiteY12" fmla="*/ 0 h 30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305707">
                  <a:moveTo>
                    <a:pt x="22860" y="0"/>
                  </a:moveTo>
                  <a:cubicBezTo>
                    <a:pt x="20320" y="73660"/>
                    <a:pt x="21534" y="147545"/>
                    <a:pt x="15240" y="220980"/>
                  </a:cubicBezTo>
                  <a:cubicBezTo>
                    <a:pt x="13868" y="236986"/>
                    <a:pt x="0" y="266700"/>
                    <a:pt x="0" y="266700"/>
                  </a:cubicBezTo>
                  <a:cubicBezTo>
                    <a:pt x="2540" y="279400"/>
                    <a:pt x="-1538" y="295642"/>
                    <a:pt x="7620" y="304800"/>
                  </a:cubicBezTo>
                  <a:cubicBezTo>
                    <a:pt x="13930" y="311110"/>
                    <a:pt x="52573" y="282451"/>
                    <a:pt x="53340" y="281940"/>
                  </a:cubicBezTo>
                  <a:cubicBezTo>
                    <a:pt x="97016" y="216426"/>
                    <a:pt x="44652" y="299316"/>
                    <a:pt x="76200" y="236220"/>
                  </a:cubicBezTo>
                  <a:cubicBezTo>
                    <a:pt x="80296" y="228029"/>
                    <a:pt x="87721" y="221729"/>
                    <a:pt x="91440" y="213360"/>
                  </a:cubicBezTo>
                  <a:cubicBezTo>
                    <a:pt x="97964" y="198680"/>
                    <a:pt x="101600" y="182880"/>
                    <a:pt x="106680" y="167640"/>
                  </a:cubicBezTo>
                  <a:lnTo>
                    <a:pt x="114300" y="144780"/>
                  </a:lnTo>
                  <a:cubicBezTo>
                    <a:pt x="111760" y="129540"/>
                    <a:pt x="111566" y="113717"/>
                    <a:pt x="106680" y="99060"/>
                  </a:cubicBezTo>
                  <a:cubicBezTo>
                    <a:pt x="103784" y="90372"/>
                    <a:pt x="95536" y="84391"/>
                    <a:pt x="91440" y="76200"/>
                  </a:cubicBezTo>
                  <a:cubicBezTo>
                    <a:pt x="69384" y="32089"/>
                    <a:pt x="104295" y="73815"/>
                    <a:pt x="60960" y="30480"/>
                  </a:cubicBezTo>
                  <a:lnTo>
                    <a:pt x="228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971897" y="5935187"/>
              <a:ext cx="99390" cy="129795"/>
            </a:xfrm>
            <a:custGeom>
              <a:avLst/>
              <a:gdLst>
                <a:gd name="connsiteX0" fmla="*/ 38430 w 99390"/>
                <a:gd name="connsiteY0" fmla="*/ 0 h 129795"/>
                <a:gd name="connsiteX1" fmla="*/ 76530 w 99390"/>
                <a:gd name="connsiteY1" fmla="*/ 15240 h 129795"/>
                <a:gd name="connsiteX2" fmla="*/ 84150 w 99390"/>
                <a:gd name="connsiteY2" fmla="*/ 38100 h 129795"/>
                <a:gd name="connsiteX3" fmla="*/ 99390 w 99390"/>
                <a:gd name="connsiteY3" fmla="*/ 60960 h 129795"/>
                <a:gd name="connsiteX4" fmla="*/ 91770 w 99390"/>
                <a:gd name="connsiteY4" fmla="*/ 121920 h 129795"/>
                <a:gd name="connsiteX5" fmla="*/ 68910 w 99390"/>
                <a:gd name="connsiteY5" fmla="*/ 129540 h 129795"/>
                <a:gd name="connsiteX6" fmla="*/ 23190 w 99390"/>
                <a:gd name="connsiteY6" fmla="*/ 114300 h 129795"/>
                <a:gd name="connsiteX7" fmla="*/ 15570 w 99390"/>
                <a:gd name="connsiteY7" fmla="*/ 91440 h 129795"/>
                <a:gd name="connsiteX8" fmla="*/ 330 w 99390"/>
                <a:gd name="connsiteY8" fmla="*/ 68580 h 129795"/>
                <a:gd name="connsiteX9" fmla="*/ 7950 w 99390"/>
                <a:gd name="connsiteY9" fmla="*/ 15240 h 129795"/>
                <a:gd name="connsiteX10" fmla="*/ 38430 w 99390"/>
                <a:gd name="connsiteY10" fmla="*/ 0 h 12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390" h="129795">
                  <a:moveTo>
                    <a:pt x="38430" y="0"/>
                  </a:moveTo>
                  <a:cubicBezTo>
                    <a:pt x="49860" y="0"/>
                    <a:pt x="66022" y="6483"/>
                    <a:pt x="76530" y="15240"/>
                  </a:cubicBezTo>
                  <a:cubicBezTo>
                    <a:pt x="82700" y="20382"/>
                    <a:pt x="80558" y="30916"/>
                    <a:pt x="84150" y="38100"/>
                  </a:cubicBezTo>
                  <a:cubicBezTo>
                    <a:pt x="88246" y="46291"/>
                    <a:pt x="94310" y="53340"/>
                    <a:pt x="99390" y="60960"/>
                  </a:cubicBezTo>
                  <a:cubicBezTo>
                    <a:pt x="96850" y="81280"/>
                    <a:pt x="100087" y="103207"/>
                    <a:pt x="91770" y="121920"/>
                  </a:cubicBezTo>
                  <a:cubicBezTo>
                    <a:pt x="88508" y="129260"/>
                    <a:pt x="76893" y="130427"/>
                    <a:pt x="68910" y="129540"/>
                  </a:cubicBezTo>
                  <a:cubicBezTo>
                    <a:pt x="52944" y="127766"/>
                    <a:pt x="23190" y="114300"/>
                    <a:pt x="23190" y="114300"/>
                  </a:cubicBezTo>
                  <a:cubicBezTo>
                    <a:pt x="20650" y="106680"/>
                    <a:pt x="19162" y="98624"/>
                    <a:pt x="15570" y="91440"/>
                  </a:cubicBezTo>
                  <a:cubicBezTo>
                    <a:pt x="11474" y="83249"/>
                    <a:pt x="1241" y="77693"/>
                    <a:pt x="330" y="68580"/>
                  </a:cubicBezTo>
                  <a:cubicBezTo>
                    <a:pt x="-1457" y="50709"/>
                    <a:pt x="4428" y="32852"/>
                    <a:pt x="7950" y="15240"/>
                  </a:cubicBezTo>
                  <a:cubicBezTo>
                    <a:pt x="9525" y="7364"/>
                    <a:pt x="27000" y="0"/>
                    <a:pt x="384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26686" y="1280765"/>
            <a:ext cx="1845887" cy="1877861"/>
            <a:chOff x="6139315" y="4187790"/>
            <a:chExt cx="2855405" cy="289281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315" y="4187790"/>
              <a:ext cx="2185420" cy="2185420"/>
            </a:xfrm>
            <a:prstGeom prst="rect">
              <a:avLst/>
            </a:prstGeom>
          </p:spPr>
        </p:pic>
        <p:sp>
          <p:nvSpPr>
            <p:cNvPr id="33" name="Pentagon 32"/>
            <p:cNvSpPr/>
            <p:nvPr/>
          </p:nvSpPr>
          <p:spPr>
            <a:xfrm flipH="1">
              <a:off x="6830822" y="6340105"/>
              <a:ext cx="2163898" cy="740500"/>
            </a:xfrm>
            <a:prstGeom prst="homePlate">
              <a:avLst>
                <a:gd name="adj" fmla="val 0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করুন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15" y="2604850"/>
            <a:ext cx="2565994" cy="2055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44" y="1550907"/>
            <a:ext cx="1719823" cy="105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26" y="2536941"/>
            <a:ext cx="2653401" cy="2268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77" y="2652638"/>
            <a:ext cx="1659826" cy="94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5" y="3667221"/>
            <a:ext cx="1728031" cy="92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00" y="2561016"/>
            <a:ext cx="2584183" cy="2313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80" y="4651907"/>
            <a:ext cx="1706626" cy="115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07" y="2637138"/>
            <a:ext cx="2570510" cy="223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25" y="2570895"/>
            <a:ext cx="2641815" cy="2268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14" y="5787632"/>
            <a:ext cx="1568152" cy="101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Pentagon 45"/>
          <p:cNvSpPr/>
          <p:nvPr/>
        </p:nvSpPr>
        <p:spPr>
          <a:xfrm flipH="1">
            <a:off x="701064" y="1830724"/>
            <a:ext cx="1517860" cy="47998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7" name="Pentagon 46"/>
          <p:cNvSpPr/>
          <p:nvPr/>
        </p:nvSpPr>
        <p:spPr>
          <a:xfrm flipH="1">
            <a:off x="592744" y="2860663"/>
            <a:ext cx="1517860" cy="47998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8" name="Pentagon 47"/>
          <p:cNvSpPr/>
          <p:nvPr/>
        </p:nvSpPr>
        <p:spPr>
          <a:xfrm flipH="1">
            <a:off x="2354300" y="2860663"/>
            <a:ext cx="2077239" cy="47998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9" name="Pentagon 48"/>
          <p:cNvSpPr/>
          <p:nvPr/>
        </p:nvSpPr>
        <p:spPr>
          <a:xfrm flipH="1">
            <a:off x="1268977" y="4985480"/>
            <a:ext cx="2077239" cy="47998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0" name="Pentagon 49"/>
          <p:cNvSpPr/>
          <p:nvPr/>
        </p:nvSpPr>
        <p:spPr>
          <a:xfrm flipH="1">
            <a:off x="2966685" y="4674957"/>
            <a:ext cx="2077239" cy="47998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1" name="Pentagon 50"/>
          <p:cNvSpPr/>
          <p:nvPr/>
        </p:nvSpPr>
        <p:spPr>
          <a:xfrm flipH="1">
            <a:off x="2127444" y="238678"/>
            <a:ext cx="6560305" cy="47998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913606" y="237505"/>
            <a:ext cx="1066800" cy="60093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310873" y="5428456"/>
            <a:ext cx="9119633" cy="1219913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দুজনে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083077"/>
              </p:ext>
            </p:extLst>
          </p:nvPr>
        </p:nvGraphicFramePr>
        <p:xfrm>
          <a:off x="3533435" y="2306536"/>
          <a:ext cx="2652738" cy="136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name="Packager Shell Object" showAsIcon="1" r:id="rId4" imgW="833400" imgH="430200" progId="Package">
                  <p:embed/>
                </p:oleObj>
              </mc:Choice>
              <mc:Fallback>
                <p:oleObj name="Packager Shell Object" showAsIcon="1" r:id="rId4" imgW="833400" imgH="430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3435" y="2306536"/>
                        <a:ext cx="2652738" cy="136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 flipV="1">
            <a:off x="297380" y="53827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3047206" y="241025"/>
            <a:ext cx="3352800" cy="609956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" y="1237456"/>
            <a:ext cx="3862397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40" y="1237456"/>
            <a:ext cx="3958996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87" y="4076104"/>
            <a:ext cx="386686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entagon 5"/>
          <p:cNvSpPr/>
          <p:nvPr/>
        </p:nvSpPr>
        <p:spPr>
          <a:xfrm flipH="1">
            <a:off x="227805" y="17543"/>
            <a:ext cx="9119633" cy="895865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Connector 12"/>
          <p:cNvSpPr/>
          <p:nvPr/>
        </p:nvSpPr>
        <p:spPr>
          <a:xfrm>
            <a:off x="913606" y="237505"/>
            <a:ext cx="1066800" cy="60093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2606" y="1120725"/>
            <a:ext cx="3862397" cy="2425242"/>
            <a:chOff x="532606" y="1120725"/>
            <a:chExt cx="3862397" cy="24252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06" y="1120725"/>
              <a:ext cx="3862397" cy="24252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260" y="2505640"/>
              <a:ext cx="1969743" cy="10403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39" y="1120725"/>
            <a:ext cx="3918857" cy="242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5" y="3828256"/>
            <a:ext cx="3862397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39" y="3828256"/>
            <a:ext cx="3958996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ounded Rectangle 19"/>
          <p:cNvSpPr/>
          <p:nvPr/>
        </p:nvSpPr>
        <p:spPr>
          <a:xfrm>
            <a:off x="554958" y="237505"/>
            <a:ext cx="8325377" cy="600932"/>
          </a:xfrm>
          <a:prstGeom prst="roundRect">
            <a:avLst/>
          </a:prstGeom>
          <a:noFill/>
          <a:ln w="41275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5" y="1313656"/>
            <a:ext cx="386686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06" y="1206976"/>
            <a:ext cx="3657600" cy="254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1" y="4020427"/>
            <a:ext cx="3831802" cy="232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06" y="4029718"/>
            <a:ext cx="3733083" cy="223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Flowchart: Connector 21"/>
          <p:cNvSpPr/>
          <p:nvPr/>
        </p:nvSpPr>
        <p:spPr>
          <a:xfrm>
            <a:off x="4247072" y="247594"/>
            <a:ext cx="1066800" cy="60093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Connector 19"/>
          <p:cNvSpPr/>
          <p:nvPr/>
        </p:nvSpPr>
        <p:spPr>
          <a:xfrm>
            <a:off x="394238" y="1110263"/>
            <a:ext cx="1425448" cy="127993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8" y="4133056"/>
            <a:ext cx="4581415" cy="239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28" y="4056856"/>
            <a:ext cx="3999839" cy="239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Group 24"/>
          <p:cNvGrpSpPr/>
          <p:nvPr/>
        </p:nvGrpSpPr>
        <p:grpSpPr>
          <a:xfrm>
            <a:off x="2590006" y="1172942"/>
            <a:ext cx="4648200" cy="2883914"/>
            <a:chOff x="456406" y="1161257"/>
            <a:chExt cx="3962400" cy="2433520"/>
          </a:xfrm>
        </p:grpSpPr>
        <p:grpSp>
          <p:nvGrpSpPr>
            <p:cNvPr id="26" name="Group 25"/>
            <p:cNvGrpSpPr/>
            <p:nvPr/>
          </p:nvGrpSpPr>
          <p:grpSpPr>
            <a:xfrm>
              <a:off x="456406" y="1161257"/>
              <a:ext cx="3962400" cy="2362200"/>
              <a:chOff x="533400" y="1073942"/>
              <a:chExt cx="5216228" cy="3413002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085056"/>
                <a:ext cx="5216228" cy="3401888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657600" y="1073942"/>
                <a:ext cx="2092028" cy="1611314"/>
              </a:xfrm>
              <a:prstGeom prst="rect">
                <a:avLst/>
              </a:prstGeom>
              <a:gradFill>
                <a:gsLst>
                  <a:gs pos="81000">
                    <a:srgbClr val="FFFF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17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দূর্নীতিবাজ</a:t>
                </a:r>
                <a:r>
                  <a:rPr lang="en-US" sz="1417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17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</a:t>
                </a:r>
                <a:r>
                  <a:rPr lang="en-US" sz="1417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1417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945" y="2205157"/>
              <a:ext cx="1733861" cy="13896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" name="Rounded Rectangle 29"/>
          <p:cNvSpPr/>
          <p:nvPr/>
        </p:nvSpPr>
        <p:spPr>
          <a:xfrm>
            <a:off x="751417" y="238400"/>
            <a:ext cx="8325377" cy="600932"/>
          </a:xfrm>
          <a:prstGeom prst="roundRect">
            <a:avLst/>
          </a:prstGeom>
          <a:noFill/>
          <a:ln w="41275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নাগরিকগণ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দুর্নীতিবাজ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প্রত্যাখ্যান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4109" y="191184"/>
            <a:ext cx="8325377" cy="600932"/>
          </a:xfrm>
          <a:prstGeom prst="roundRect">
            <a:avLst/>
          </a:prstGeom>
          <a:noFill/>
          <a:ln w="41275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নাগরিকগণ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সৎ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4439" y="184457"/>
            <a:ext cx="8325377" cy="600932"/>
          </a:xfrm>
          <a:prstGeom prst="roundRect">
            <a:avLst/>
          </a:prstGeom>
          <a:noFill/>
          <a:ln w="41275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06" y="150830"/>
            <a:ext cx="838200" cy="72206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428206" y="181094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83" y="150812"/>
            <a:ext cx="838200" cy="72206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6091332" y="1280377"/>
            <a:ext cx="2815748" cy="2576958"/>
            <a:chOff x="928918" y="859772"/>
            <a:chExt cx="3795482" cy="254450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18" y="859772"/>
              <a:ext cx="3795482" cy="25445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974412" y="3028272"/>
              <a:ext cx="3665532" cy="321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37239" y="1322420"/>
            <a:ext cx="4041688" cy="2039918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ত্রাণ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পূনর্বাসন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দুর্যোগে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ক্ষতিগ্রস্থদের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.</a:t>
            </a:r>
            <a:endParaRPr lang="en-GB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66006" y="4264818"/>
            <a:ext cx="7632553" cy="2039918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মাননীয়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3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9" y="3196979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47472" y="264290"/>
            <a:ext cx="14874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1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83669" y="885909"/>
            <a:ext cx="450865" cy="642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83911" y="327312"/>
            <a:ext cx="434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1372" y="2922286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3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2718" y="2934874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672" y="1131191"/>
            <a:ext cx="9037934" cy="111030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89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ঈদের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কেনাকাটা</a:t>
            </a:r>
            <a:r>
              <a:rPr lang="en-US" sz="220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20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20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যেয়ে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২০০০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শাড়ী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দোকানদার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দেওয়ায়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দোকানদারকে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দোকানদার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সাহেবকে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378" y="2833183"/>
            <a:ext cx="3143690" cy="43165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দিলেন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4199" y="2826892"/>
            <a:ext cx="2873787" cy="38318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9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শাড়ীর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9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9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9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9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endParaRPr lang="en-US" sz="189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378" y="3320399"/>
            <a:ext cx="3152484" cy="43165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দোকানদারকে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3955" y="3320399"/>
            <a:ext cx="2884984" cy="43165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দোকানদারকে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দিলেন</a:t>
            </a:r>
            <a:endParaRPr lang="en-US" sz="2205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7496840" y="4841717"/>
            <a:ext cx="770980" cy="2526744"/>
            <a:chOff x="7992370" y="2134145"/>
            <a:chExt cx="979184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777917" y="2923290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3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3903" y="2951285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3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3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3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3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81" y="4932490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655611" y="4406546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3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43563" y="4388531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378" y="4200127"/>
            <a:ext cx="5779486" cy="4801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18" y="4923568"/>
            <a:ext cx="2543879" cy="43165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4678" y="4947805"/>
            <a:ext cx="2662928" cy="40011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1372" y="5725741"/>
            <a:ext cx="2567484" cy="43088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সুনামের</a:t>
            </a:r>
            <a:r>
              <a:rPr lang="en-US" sz="2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4734" y="5694578"/>
            <a:ext cx="2662872" cy="43165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77788" y="4394962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3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1065" y="4399203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3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7543" y="2296459"/>
            <a:ext cx="6322281" cy="4801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উন্নয়ণে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6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84" y="1571210"/>
            <a:ext cx="6400718" cy="3996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2579896" y="3569657"/>
            <a:ext cx="4641694" cy="221991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929" b="1" spc="39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6929" b="1" spc="39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0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83" y="1161256"/>
            <a:ext cx="3839845" cy="287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304006" y="3899644"/>
            <a:ext cx="8995618" cy="18599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7606" y="246856"/>
            <a:ext cx="4724400" cy="5982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5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12" y="2685256"/>
            <a:ext cx="8763000" cy="1200329"/>
          </a:xfrm>
          <a:prstGeom prst="rect">
            <a:avLst/>
          </a:prstGeom>
          <a:gradFill>
            <a:gsLst>
              <a:gs pos="44000">
                <a:srgbClr val="FF0000">
                  <a:alpha val="13000"/>
                </a:srgbClr>
              </a:gs>
              <a:gs pos="55760">
                <a:srgbClr val="FFFF00"/>
              </a:gs>
              <a:gs pos="33000">
                <a:srgbClr val="92D050"/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12" y="3937827"/>
            <a:ext cx="8763000" cy="2923877"/>
          </a:xfrm>
          <a:prstGeom prst="rect">
            <a:avLst/>
          </a:prstGeom>
          <a:gradFill>
            <a:gsLst>
              <a:gs pos="25000">
                <a:srgbClr val="9AFDFE"/>
              </a:gs>
              <a:gs pos="72000">
                <a:srgbClr val="FF3399"/>
              </a:gs>
              <a:gs pos="30000">
                <a:srgbClr val="FFFF00"/>
              </a:gs>
              <a:gs pos="78000">
                <a:srgbClr val="92D050"/>
              </a:gs>
              <a:gs pos="100000">
                <a:srgbClr val="00B05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হাবীবুল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টিচার্স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টিচার্স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206" y="1285823"/>
            <a:ext cx="876220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3406" y="165503"/>
            <a:ext cx="3581400" cy="707886"/>
          </a:xfrm>
          <a:prstGeom prst="rect">
            <a:avLst/>
          </a:prstGeom>
          <a:gradFill>
            <a:gsLst>
              <a:gs pos="79646">
                <a:srgbClr val="00B050"/>
              </a:gs>
              <a:gs pos="46000">
                <a:srgbClr val="FFC000"/>
              </a:gs>
              <a:gs pos="77000">
                <a:schemeClr val="accent6">
                  <a:satMod val="110000"/>
                  <a:lumMod val="100000"/>
                  <a:shade val="100000"/>
                </a:schemeClr>
              </a:gs>
              <a:gs pos="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9987" y="1379746"/>
            <a:ext cx="8939639" cy="154408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আসুন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নিষ্ঠার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7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439579" y="3239671"/>
            <a:ext cx="5074081" cy="1979920"/>
            <a:chOff x="3752169" y="2913856"/>
            <a:chExt cx="8044543" cy="2514600"/>
          </a:xfrm>
        </p:grpSpPr>
        <p:grpSp>
          <p:nvGrpSpPr>
            <p:cNvPr id="3" name="Group 2"/>
            <p:cNvGrpSpPr/>
            <p:nvPr/>
          </p:nvGrpSpPr>
          <p:grpSpPr>
            <a:xfrm>
              <a:off x="3752169" y="3980656"/>
              <a:ext cx="8044543" cy="1447800"/>
              <a:chOff x="838200" y="4285456"/>
              <a:chExt cx="11262360" cy="197167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358640" y="4596772"/>
                <a:ext cx="7741920" cy="103847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</a:t>
                </a:r>
                <a:r>
                  <a:rPr lang="en-US" sz="6299" dirty="0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ধন্যবাদ</a:t>
                </a:r>
                <a:endParaRPr lang="en-GB" sz="6299" dirty="0">
                  <a:ln w="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4285456"/>
                <a:ext cx="4086225" cy="19716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913856"/>
              <a:ext cx="16764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20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64168E-6 L -0.95638 -0.0264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26" y="-1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2076679" y="178772"/>
            <a:ext cx="5579775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99934" y="4430673"/>
            <a:ext cx="3561672" cy="370572"/>
            <a:chOff x="756395" y="2918011"/>
            <a:chExt cx="3344957" cy="470646"/>
          </a:xfrm>
        </p:grpSpPr>
        <p:sp>
          <p:nvSpPr>
            <p:cNvPr id="41" name="Pentagon 40"/>
            <p:cNvSpPr/>
            <p:nvPr/>
          </p:nvSpPr>
          <p:spPr>
            <a:xfrm>
              <a:off x="756395" y="2918011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Pentagon 42"/>
            <p:cNvSpPr/>
            <p:nvPr/>
          </p:nvSpPr>
          <p:spPr>
            <a:xfrm flipH="1">
              <a:off x="1132915" y="2931457"/>
              <a:ext cx="2968437" cy="457200"/>
            </a:xfrm>
            <a:prstGeom prst="homePlate">
              <a:avLst>
                <a:gd name="adj" fmla="val 38235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রাসেদুজ্জামান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রাসেল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9934" y="4811832"/>
            <a:ext cx="3561672" cy="370572"/>
            <a:chOff x="756395" y="3402103"/>
            <a:chExt cx="3344957" cy="470646"/>
          </a:xfrm>
        </p:grpSpPr>
        <p:sp>
          <p:nvSpPr>
            <p:cNvPr id="46" name="Pentagon 45"/>
            <p:cNvSpPr/>
            <p:nvPr/>
          </p:nvSpPr>
          <p:spPr>
            <a:xfrm>
              <a:off x="756395" y="3402103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Pentagon 47"/>
            <p:cNvSpPr/>
            <p:nvPr/>
          </p:nvSpPr>
          <p:spPr>
            <a:xfrm flipH="1">
              <a:off x="1132915" y="3415549"/>
              <a:ext cx="2968437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সহঃশিক্ষক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99934" y="5187703"/>
            <a:ext cx="3561672" cy="381160"/>
            <a:chOff x="756395" y="3892924"/>
            <a:chExt cx="3344957" cy="484093"/>
          </a:xfrm>
        </p:grpSpPr>
        <p:sp>
          <p:nvSpPr>
            <p:cNvPr id="63" name="Pentagon 62"/>
            <p:cNvSpPr/>
            <p:nvPr/>
          </p:nvSpPr>
          <p:spPr>
            <a:xfrm>
              <a:off x="756395" y="3892924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Pentagon 63"/>
            <p:cNvSpPr/>
            <p:nvPr/>
          </p:nvSpPr>
          <p:spPr>
            <a:xfrm flipH="1">
              <a:off x="1132915" y="3919817"/>
              <a:ext cx="2968437" cy="457200"/>
            </a:xfrm>
            <a:prstGeom prst="homePlate">
              <a:avLst>
                <a:gd name="adj" fmla="val 38235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জগন্নাথপুর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 </a:t>
              </a:r>
              <a:endParaRPr lang="en-US" sz="220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99934" y="5568866"/>
            <a:ext cx="3561672" cy="370572"/>
            <a:chOff x="756395" y="4377022"/>
            <a:chExt cx="3344957" cy="470646"/>
          </a:xfrm>
        </p:grpSpPr>
        <p:sp>
          <p:nvSpPr>
            <p:cNvPr id="66" name="Pentagon 65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Pentagon 66"/>
            <p:cNvSpPr/>
            <p:nvPr/>
          </p:nvSpPr>
          <p:spPr>
            <a:xfrm flipH="1">
              <a:off x="1132915" y="4390468"/>
              <a:ext cx="2968437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কুমারখালী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কুষ্টিয়া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947">
            <a:off x="3928441" y="3334878"/>
            <a:ext cx="1773999" cy="245165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99935" y="5972284"/>
            <a:ext cx="3561671" cy="370572"/>
            <a:chOff x="756395" y="4377022"/>
            <a:chExt cx="1353526" cy="470646"/>
          </a:xfrm>
        </p:grpSpPr>
        <p:sp>
          <p:nvSpPr>
            <p:cNvPr id="70" name="Pentagon 69"/>
            <p:cNvSpPr/>
            <p:nvPr/>
          </p:nvSpPr>
          <p:spPr>
            <a:xfrm>
              <a:off x="756395" y="4377022"/>
              <a:ext cx="151698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1" name="Pentagon 70"/>
            <p:cNvSpPr/>
            <p:nvPr/>
          </p:nvSpPr>
          <p:spPr>
            <a:xfrm flipH="1">
              <a:off x="910549" y="4390468"/>
              <a:ext cx="1199372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52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০১৭১৯৪৭৮৪২৬</a:t>
              </a:r>
              <a:endParaRPr lang="en-US" sz="2205" b="1" dirty="0">
                <a:ln/>
                <a:solidFill>
                  <a:schemeClr val="tx1"/>
                </a:solidFill>
                <a:latin typeface="NikoshBAN" panose="02000000000000000000" pitchFamily="2" charset="0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70" y="1945820"/>
            <a:ext cx="3655415" cy="4603117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5485606" y="2905781"/>
            <a:ext cx="3517356" cy="2728011"/>
            <a:chOff x="5093074" y="717252"/>
            <a:chExt cx="3228375" cy="3646318"/>
          </a:xfrm>
          <a:noFill/>
        </p:grpSpPr>
        <p:sp>
          <p:nvSpPr>
            <p:cNvPr id="75" name="Pentagon 74"/>
            <p:cNvSpPr/>
            <p:nvPr/>
          </p:nvSpPr>
          <p:spPr>
            <a:xfrm>
              <a:off x="5093074" y="3906370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6" name="Pentagon 75"/>
            <p:cNvSpPr/>
            <p:nvPr/>
          </p:nvSpPr>
          <p:spPr>
            <a:xfrm flipH="1">
              <a:off x="5359736" y="717252"/>
              <a:ext cx="2961713" cy="457200"/>
            </a:xfrm>
            <a:prstGeom prst="homePlate">
              <a:avLst>
                <a:gd name="adj" fmla="val 43333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20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20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2205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578111" y="4138967"/>
            <a:ext cx="3933796" cy="1874479"/>
            <a:chOff x="5093074" y="2342200"/>
            <a:chExt cx="3610600" cy="2505468"/>
          </a:xfrm>
          <a:noFill/>
        </p:grpSpPr>
        <p:sp>
          <p:nvSpPr>
            <p:cNvPr id="78" name="Pentagon 77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9" name="Pentagon 78"/>
            <p:cNvSpPr/>
            <p:nvPr/>
          </p:nvSpPr>
          <p:spPr>
            <a:xfrm flipH="1">
              <a:off x="5741961" y="2342200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252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52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নাগরিক</a:t>
              </a:r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491211" y="6219340"/>
            <a:ext cx="3637046" cy="352116"/>
            <a:chOff x="5093074" y="4390468"/>
            <a:chExt cx="3338231" cy="470646"/>
          </a:xfrm>
          <a:noFill/>
        </p:grpSpPr>
        <p:sp>
          <p:nvSpPr>
            <p:cNvPr id="81" name="Pentagon 80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2" name="Pentagon 81"/>
            <p:cNvSpPr/>
            <p:nvPr/>
          </p:nvSpPr>
          <p:spPr>
            <a:xfrm flipH="1">
              <a:off x="5469592" y="4403914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rashedduzzaman@gmail.com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6769762" y="2625084"/>
            <a:ext cx="1066632" cy="337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73423" y="2162211"/>
            <a:ext cx="3040078" cy="4435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Pentagon 84"/>
          <p:cNvSpPr/>
          <p:nvPr/>
        </p:nvSpPr>
        <p:spPr>
          <a:xfrm flipH="1">
            <a:off x="5805101" y="2186786"/>
            <a:ext cx="3226826" cy="342056"/>
          </a:xfrm>
          <a:prstGeom prst="homePlate">
            <a:avLst>
              <a:gd name="adj" fmla="val 4000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Pentagon 85"/>
          <p:cNvSpPr/>
          <p:nvPr/>
        </p:nvSpPr>
        <p:spPr>
          <a:xfrm flipH="1">
            <a:off x="5631615" y="2620074"/>
            <a:ext cx="3342926" cy="342056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6ষ্ঠ</a:t>
            </a:r>
            <a:r>
              <a:rPr lang="bn-BD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2835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3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41" y="1233885"/>
            <a:ext cx="2546745" cy="3203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181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63568" y="170656"/>
            <a:ext cx="5579775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 flipH="1">
            <a:off x="2185635" y="4435905"/>
            <a:ext cx="4733195" cy="594408"/>
          </a:xfrm>
          <a:prstGeom prst="homePlate">
            <a:avLst>
              <a:gd name="adj" fmla="val 38235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422725"/>
              </p:ext>
            </p:extLst>
          </p:nvPr>
        </p:nvGraphicFramePr>
        <p:xfrm>
          <a:off x="2399903" y="2272748"/>
          <a:ext cx="4897332" cy="1199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" name="Packager Shell Object" showAsIcon="1" r:id="rId4" imgW="1756440" imgH="430200" progId="Package">
                  <p:embed/>
                </p:oleObj>
              </mc:Choice>
              <mc:Fallback>
                <p:oleObj name="Packager Shell Object" showAsIcon="1" r:id="rId4" imgW="1756440" imgH="430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9903" y="2272748"/>
                        <a:ext cx="4897332" cy="1199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entagon 5"/>
          <p:cNvSpPr/>
          <p:nvPr/>
        </p:nvSpPr>
        <p:spPr>
          <a:xfrm flipH="1">
            <a:off x="279415" y="6098901"/>
            <a:ext cx="9022818" cy="59440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25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25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নাগরিকরা</a:t>
            </a:r>
            <a:r>
              <a:rPr lang="en-US" sz="4252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252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252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252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252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25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flipV="1">
            <a:off x="297380" y="357679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279415" y="5458405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1815562" y="286713"/>
            <a:ext cx="6099658" cy="457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8190" y="2913856"/>
            <a:ext cx="8534400" cy="3048000"/>
            <a:chOff x="1694019" y="2049088"/>
            <a:chExt cx="9264553" cy="19791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4019" y="2075656"/>
              <a:ext cx="3468396" cy="19525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049088"/>
              <a:ext cx="2881372" cy="19525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415" y="2049088"/>
              <a:ext cx="2914785" cy="19525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Rounded Rectangle 7"/>
          <p:cNvSpPr/>
          <p:nvPr/>
        </p:nvSpPr>
        <p:spPr>
          <a:xfrm>
            <a:off x="215578" y="1326010"/>
            <a:ext cx="9299625" cy="10799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0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78771" y="383530"/>
            <a:ext cx="6324874" cy="1317627"/>
            <a:chOff x="2312925" y="6086284"/>
            <a:chExt cx="9859152" cy="2645849"/>
          </a:xfrm>
          <a:noFill/>
        </p:grpSpPr>
        <p:sp>
          <p:nvSpPr>
            <p:cNvPr id="4" name="Pentagon 3"/>
            <p:cNvSpPr/>
            <p:nvPr/>
          </p:nvSpPr>
          <p:spPr>
            <a:xfrm flipH="1">
              <a:off x="2312925" y="7977206"/>
              <a:ext cx="8314585" cy="754927"/>
            </a:xfrm>
            <a:prstGeom prst="homePlate">
              <a:avLst>
                <a:gd name="adj" fmla="val 3701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5520686" y="6111157"/>
              <a:ext cx="619883" cy="75492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552194" y="6086284"/>
              <a:ext cx="619883" cy="75492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 flipH="1">
              <a:off x="3251864" y="6111158"/>
              <a:ext cx="8314585" cy="754927"/>
            </a:xfrm>
            <a:prstGeom prst="homePlate">
              <a:avLst>
                <a:gd name="adj" fmla="val 3701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Pentagon 17"/>
          <p:cNvSpPr/>
          <p:nvPr/>
        </p:nvSpPr>
        <p:spPr>
          <a:xfrm flipH="1">
            <a:off x="782878" y="3556175"/>
            <a:ext cx="8033851" cy="65237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" name="Rounded Rectangle 26"/>
          <p:cNvSpPr/>
          <p:nvPr/>
        </p:nvSpPr>
        <p:spPr>
          <a:xfrm flipV="1">
            <a:off x="297380" y="53827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 flipV="1">
            <a:off x="275704" y="23042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9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8" y="2002793"/>
            <a:ext cx="2223773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6" y="4273001"/>
            <a:ext cx="1981200" cy="2483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02" y="978186"/>
            <a:ext cx="1916391" cy="1928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41" y="846255"/>
            <a:ext cx="2249359" cy="2261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76" y="1466056"/>
            <a:ext cx="2172266" cy="2244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61" y="3107693"/>
            <a:ext cx="1841325" cy="2149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06" y="4973485"/>
            <a:ext cx="1709089" cy="2134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32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>
          <a:xfrm>
            <a:off x="822321" y="5647167"/>
            <a:ext cx="864250" cy="652377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 flipH="1">
            <a:off x="201632" y="4294758"/>
            <a:ext cx="2678252" cy="83213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অবিচ্ছেদ্য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9980" y="1232130"/>
            <a:ext cx="2193951" cy="3055074"/>
            <a:chOff x="2862630" y="957366"/>
            <a:chExt cx="2286000" cy="3372287"/>
          </a:xfrm>
        </p:grpSpPr>
        <p:grpSp>
          <p:nvGrpSpPr>
            <p:cNvPr id="10" name="Group 9"/>
            <p:cNvGrpSpPr/>
            <p:nvPr/>
          </p:nvGrpSpPr>
          <p:grpSpPr>
            <a:xfrm>
              <a:off x="2862630" y="1098225"/>
              <a:ext cx="2286000" cy="3231428"/>
              <a:chOff x="1659948" y="1069084"/>
              <a:chExt cx="2286000" cy="323142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9948" y="1069084"/>
                <a:ext cx="2286000" cy="323142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667000" y="3218656"/>
                <a:ext cx="457200" cy="762000"/>
                <a:chOff x="7717727" y="929534"/>
                <a:chExt cx="1527926" cy="2740054"/>
              </a:xfrm>
              <a:solidFill>
                <a:srgbClr val="FF0000"/>
              </a:solidFill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7717727" y="929534"/>
                  <a:ext cx="1527926" cy="2740054"/>
                  <a:chOff x="6914827" y="3278115"/>
                  <a:chExt cx="2804160" cy="3801771"/>
                </a:xfrm>
                <a:grpFill/>
              </p:grpSpPr>
              <p:sp>
                <p:nvSpPr>
                  <p:cNvPr id="42" name="Freeform 41"/>
                  <p:cNvSpPr/>
                  <p:nvPr/>
                </p:nvSpPr>
                <p:spPr>
                  <a:xfrm>
                    <a:off x="6914827" y="3278115"/>
                    <a:ext cx="2804160" cy="3801771"/>
                  </a:xfrm>
                  <a:custGeom>
                    <a:avLst/>
                    <a:gdLst>
                      <a:gd name="connsiteX0" fmla="*/ 251460 w 2804160"/>
                      <a:gd name="connsiteY0" fmla="*/ 5312 h 3801771"/>
                      <a:gd name="connsiteX1" fmla="*/ 289560 w 2804160"/>
                      <a:gd name="connsiteY1" fmla="*/ 12932 h 3801771"/>
                      <a:gd name="connsiteX2" fmla="*/ 297180 w 2804160"/>
                      <a:gd name="connsiteY2" fmla="*/ 35792 h 3801771"/>
                      <a:gd name="connsiteX3" fmla="*/ 312420 w 2804160"/>
                      <a:gd name="connsiteY3" fmla="*/ 58652 h 3801771"/>
                      <a:gd name="connsiteX4" fmla="*/ 335280 w 2804160"/>
                      <a:gd name="connsiteY4" fmla="*/ 66272 h 3801771"/>
                      <a:gd name="connsiteX5" fmla="*/ 358140 w 2804160"/>
                      <a:gd name="connsiteY5" fmla="*/ 81512 h 3801771"/>
                      <a:gd name="connsiteX6" fmla="*/ 373380 w 2804160"/>
                      <a:gd name="connsiteY6" fmla="*/ 104372 h 3801771"/>
                      <a:gd name="connsiteX7" fmla="*/ 396240 w 2804160"/>
                      <a:gd name="connsiteY7" fmla="*/ 127232 h 3801771"/>
                      <a:gd name="connsiteX8" fmla="*/ 426720 w 2804160"/>
                      <a:gd name="connsiteY8" fmla="*/ 165332 h 3801771"/>
                      <a:gd name="connsiteX9" fmla="*/ 441960 w 2804160"/>
                      <a:gd name="connsiteY9" fmla="*/ 188192 h 3801771"/>
                      <a:gd name="connsiteX10" fmla="*/ 487680 w 2804160"/>
                      <a:gd name="connsiteY10" fmla="*/ 211052 h 3801771"/>
                      <a:gd name="connsiteX11" fmla="*/ 510540 w 2804160"/>
                      <a:gd name="connsiteY11" fmla="*/ 233912 h 3801771"/>
                      <a:gd name="connsiteX12" fmla="*/ 556260 w 2804160"/>
                      <a:gd name="connsiteY12" fmla="*/ 203432 h 3801771"/>
                      <a:gd name="connsiteX13" fmla="*/ 586740 w 2804160"/>
                      <a:gd name="connsiteY13" fmla="*/ 211052 h 3801771"/>
                      <a:gd name="connsiteX14" fmla="*/ 609600 w 2804160"/>
                      <a:gd name="connsiteY14" fmla="*/ 233912 h 3801771"/>
                      <a:gd name="connsiteX15" fmla="*/ 601980 w 2804160"/>
                      <a:gd name="connsiteY15" fmla="*/ 211052 h 3801771"/>
                      <a:gd name="connsiteX16" fmla="*/ 586740 w 2804160"/>
                      <a:gd name="connsiteY16" fmla="*/ 188192 h 3801771"/>
                      <a:gd name="connsiteX17" fmla="*/ 563880 w 2804160"/>
                      <a:gd name="connsiteY17" fmla="*/ 142472 h 3801771"/>
                      <a:gd name="connsiteX18" fmla="*/ 571500 w 2804160"/>
                      <a:gd name="connsiteY18" fmla="*/ 104372 h 3801771"/>
                      <a:gd name="connsiteX19" fmla="*/ 632460 w 2804160"/>
                      <a:gd name="connsiteY19" fmla="*/ 134852 h 3801771"/>
                      <a:gd name="connsiteX20" fmla="*/ 662940 w 2804160"/>
                      <a:gd name="connsiteY20" fmla="*/ 142472 h 3801771"/>
                      <a:gd name="connsiteX21" fmla="*/ 693420 w 2804160"/>
                      <a:gd name="connsiteY21" fmla="*/ 279632 h 3801771"/>
                      <a:gd name="connsiteX22" fmla="*/ 716280 w 2804160"/>
                      <a:gd name="connsiteY22" fmla="*/ 325352 h 3801771"/>
                      <a:gd name="connsiteX23" fmla="*/ 769620 w 2804160"/>
                      <a:gd name="connsiteY23" fmla="*/ 355832 h 3801771"/>
                      <a:gd name="connsiteX24" fmla="*/ 800100 w 2804160"/>
                      <a:gd name="connsiteY24" fmla="*/ 363452 h 3801771"/>
                      <a:gd name="connsiteX25" fmla="*/ 822960 w 2804160"/>
                      <a:gd name="connsiteY25" fmla="*/ 378692 h 3801771"/>
                      <a:gd name="connsiteX26" fmla="*/ 883920 w 2804160"/>
                      <a:gd name="connsiteY26" fmla="*/ 393932 h 3801771"/>
                      <a:gd name="connsiteX27" fmla="*/ 906780 w 2804160"/>
                      <a:gd name="connsiteY27" fmla="*/ 401552 h 3801771"/>
                      <a:gd name="connsiteX28" fmla="*/ 960120 w 2804160"/>
                      <a:gd name="connsiteY28" fmla="*/ 393932 h 3801771"/>
                      <a:gd name="connsiteX29" fmla="*/ 944880 w 2804160"/>
                      <a:gd name="connsiteY29" fmla="*/ 371072 h 3801771"/>
                      <a:gd name="connsiteX30" fmla="*/ 975360 w 2804160"/>
                      <a:gd name="connsiteY30" fmla="*/ 302492 h 3801771"/>
                      <a:gd name="connsiteX31" fmla="*/ 1013460 w 2804160"/>
                      <a:gd name="connsiteY31" fmla="*/ 249152 h 3801771"/>
                      <a:gd name="connsiteX32" fmla="*/ 1028700 w 2804160"/>
                      <a:gd name="connsiteY32" fmla="*/ 272012 h 3801771"/>
                      <a:gd name="connsiteX33" fmla="*/ 1036320 w 2804160"/>
                      <a:gd name="connsiteY33" fmla="*/ 294872 h 3801771"/>
                      <a:gd name="connsiteX34" fmla="*/ 1066800 w 2804160"/>
                      <a:gd name="connsiteY34" fmla="*/ 340592 h 3801771"/>
                      <a:gd name="connsiteX35" fmla="*/ 1082040 w 2804160"/>
                      <a:gd name="connsiteY35" fmla="*/ 363452 h 3801771"/>
                      <a:gd name="connsiteX36" fmla="*/ 1089660 w 2804160"/>
                      <a:gd name="connsiteY36" fmla="*/ 386312 h 3801771"/>
                      <a:gd name="connsiteX37" fmla="*/ 1104900 w 2804160"/>
                      <a:gd name="connsiteY37" fmla="*/ 439652 h 3801771"/>
                      <a:gd name="connsiteX38" fmla="*/ 1120140 w 2804160"/>
                      <a:gd name="connsiteY38" fmla="*/ 462512 h 3801771"/>
                      <a:gd name="connsiteX39" fmla="*/ 1112520 w 2804160"/>
                      <a:gd name="connsiteY39" fmla="*/ 508232 h 3801771"/>
                      <a:gd name="connsiteX40" fmla="*/ 1089660 w 2804160"/>
                      <a:gd name="connsiteY40" fmla="*/ 797792 h 3801771"/>
                      <a:gd name="connsiteX41" fmla="*/ 1097280 w 2804160"/>
                      <a:gd name="connsiteY41" fmla="*/ 835892 h 3801771"/>
                      <a:gd name="connsiteX42" fmla="*/ 1120140 w 2804160"/>
                      <a:gd name="connsiteY42" fmla="*/ 843512 h 3801771"/>
                      <a:gd name="connsiteX43" fmla="*/ 1203960 w 2804160"/>
                      <a:gd name="connsiteY43" fmla="*/ 866372 h 3801771"/>
                      <a:gd name="connsiteX44" fmla="*/ 1249680 w 2804160"/>
                      <a:gd name="connsiteY44" fmla="*/ 889232 h 3801771"/>
                      <a:gd name="connsiteX45" fmla="*/ 1325880 w 2804160"/>
                      <a:gd name="connsiteY45" fmla="*/ 912092 h 3801771"/>
                      <a:gd name="connsiteX46" fmla="*/ 1348740 w 2804160"/>
                      <a:gd name="connsiteY46" fmla="*/ 927332 h 3801771"/>
                      <a:gd name="connsiteX47" fmla="*/ 1424940 w 2804160"/>
                      <a:gd name="connsiteY47" fmla="*/ 950192 h 3801771"/>
                      <a:gd name="connsiteX48" fmla="*/ 1470660 w 2804160"/>
                      <a:gd name="connsiteY48" fmla="*/ 965432 h 3801771"/>
                      <a:gd name="connsiteX49" fmla="*/ 1539240 w 2804160"/>
                      <a:gd name="connsiteY49" fmla="*/ 957812 h 3801771"/>
                      <a:gd name="connsiteX50" fmla="*/ 1584960 w 2804160"/>
                      <a:gd name="connsiteY50" fmla="*/ 942572 h 3801771"/>
                      <a:gd name="connsiteX51" fmla="*/ 1607820 w 2804160"/>
                      <a:gd name="connsiteY51" fmla="*/ 934952 h 3801771"/>
                      <a:gd name="connsiteX52" fmla="*/ 1699260 w 2804160"/>
                      <a:gd name="connsiteY52" fmla="*/ 950192 h 3801771"/>
                      <a:gd name="connsiteX53" fmla="*/ 1722120 w 2804160"/>
                      <a:gd name="connsiteY53" fmla="*/ 965432 h 3801771"/>
                      <a:gd name="connsiteX54" fmla="*/ 1844040 w 2804160"/>
                      <a:gd name="connsiteY54" fmla="*/ 957812 h 3801771"/>
                      <a:gd name="connsiteX55" fmla="*/ 1943100 w 2804160"/>
                      <a:gd name="connsiteY55" fmla="*/ 950192 h 3801771"/>
                      <a:gd name="connsiteX56" fmla="*/ 2148840 w 2804160"/>
                      <a:gd name="connsiteY56" fmla="*/ 957812 h 3801771"/>
                      <a:gd name="connsiteX57" fmla="*/ 2209800 w 2804160"/>
                      <a:gd name="connsiteY57" fmla="*/ 957812 h 3801771"/>
                      <a:gd name="connsiteX58" fmla="*/ 2232660 w 2804160"/>
                      <a:gd name="connsiteY58" fmla="*/ 942572 h 3801771"/>
                      <a:gd name="connsiteX59" fmla="*/ 2407920 w 2804160"/>
                      <a:gd name="connsiteY59" fmla="*/ 934952 h 3801771"/>
                      <a:gd name="connsiteX60" fmla="*/ 2453640 w 2804160"/>
                      <a:gd name="connsiteY60" fmla="*/ 942572 h 3801771"/>
                      <a:gd name="connsiteX61" fmla="*/ 2506980 w 2804160"/>
                      <a:gd name="connsiteY61" fmla="*/ 957812 h 3801771"/>
                      <a:gd name="connsiteX62" fmla="*/ 2522220 w 2804160"/>
                      <a:gd name="connsiteY62" fmla="*/ 980672 h 3801771"/>
                      <a:gd name="connsiteX63" fmla="*/ 2598420 w 2804160"/>
                      <a:gd name="connsiteY63" fmla="*/ 1018772 h 3801771"/>
                      <a:gd name="connsiteX64" fmla="*/ 2636520 w 2804160"/>
                      <a:gd name="connsiteY64" fmla="*/ 1049252 h 3801771"/>
                      <a:gd name="connsiteX65" fmla="*/ 2651760 w 2804160"/>
                      <a:gd name="connsiteY65" fmla="*/ 1072112 h 3801771"/>
                      <a:gd name="connsiteX66" fmla="*/ 2674620 w 2804160"/>
                      <a:gd name="connsiteY66" fmla="*/ 1125452 h 3801771"/>
                      <a:gd name="connsiteX67" fmla="*/ 2667000 w 2804160"/>
                      <a:gd name="connsiteY67" fmla="*/ 1148312 h 3801771"/>
                      <a:gd name="connsiteX68" fmla="*/ 2583180 w 2804160"/>
                      <a:gd name="connsiteY68" fmla="*/ 1133072 h 3801771"/>
                      <a:gd name="connsiteX69" fmla="*/ 2560320 w 2804160"/>
                      <a:gd name="connsiteY69" fmla="*/ 1148312 h 3801771"/>
                      <a:gd name="connsiteX70" fmla="*/ 2575560 w 2804160"/>
                      <a:gd name="connsiteY70" fmla="*/ 1171172 h 3801771"/>
                      <a:gd name="connsiteX71" fmla="*/ 2552700 w 2804160"/>
                      <a:gd name="connsiteY71" fmla="*/ 1239752 h 3801771"/>
                      <a:gd name="connsiteX72" fmla="*/ 2537460 w 2804160"/>
                      <a:gd name="connsiteY72" fmla="*/ 1285472 h 3801771"/>
                      <a:gd name="connsiteX73" fmla="*/ 2514600 w 2804160"/>
                      <a:gd name="connsiteY73" fmla="*/ 1376912 h 3801771"/>
                      <a:gd name="connsiteX74" fmla="*/ 2484120 w 2804160"/>
                      <a:gd name="connsiteY74" fmla="*/ 1384532 h 3801771"/>
                      <a:gd name="connsiteX75" fmla="*/ 2484120 w 2804160"/>
                      <a:gd name="connsiteY75" fmla="*/ 1437872 h 3801771"/>
                      <a:gd name="connsiteX76" fmla="*/ 2461260 w 2804160"/>
                      <a:gd name="connsiteY76" fmla="*/ 1445492 h 3801771"/>
                      <a:gd name="connsiteX77" fmla="*/ 2377440 w 2804160"/>
                      <a:gd name="connsiteY77" fmla="*/ 1468352 h 3801771"/>
                      <a:gd name="connsiteX78" fmla="*/ 2369820 w 2804160"/>
                      <a:gd name="connsiteY78" fmla="*/ 1491212 h 3801771"/>
                      <a:gd name="connsiteX79" fmla="*/ 2354580 w 2804160"/>
                      <a:gd name="connsiteY79" fmla="*/ 1567412 h 3801771"/>
                      <a:gd name="connsiteX80" fmla="*/ 2339340 w 2804160"/>
                      <a:gd name="connsiteY80" fmla="*/ 1590272 h 3801771"/>
                      <a:gd name="connsiteX81" fmla="*/ 2324100 w 2804160"/>
                      <a:gd name="connsiteY81" fmla="*/ 1635992 h 3801771"/>
                      <a:gd name="connsiteX82" fmla="*/ 2301240 w 2804160"/>
                      <a:gd name="connsiteY82" fmla="*/ 1613132 h 3801771"/>
                      <a:gd name="connsiteX83" fmla="*/ 2286000 w 2804160"/>
                      <a:gd name="connsiteY83" fmla="*/ 1590272 h 3801771"/>
                      <a:gd name="connsiteX84" fmla="*/ 2240280 w 2804160"/>
                      <a:gd name="connsiteY84" fmla="*/ 1575032 h 3801771"/>
                      <a:gd name="connsiteX85" fmla="*/ 2232660 w 2804160"/>
                      <a:gd name="connsiteY85" fmla="*/ 1597892 h 3801771"/>
                      <a:gd name="connsiteX86" fmla="*/ 2225040 w 2804160"/>
                      <a:gd name="connsiteY86" fmla="*/ 1628372 h 3801771"/>
                      <a:gd name="connsiteX87" fmla="*/ 2202180 w 2804160"/>
                      <a:gd name="connsiteY87" fmla="*/ 1613132 h 3801771"/>
                      <a:gd name="connsiteX88" fmla="*/ 2194560 w 2804160"/>
                      <a:gd name="connsiteY88" fmla="*/ 1590272 h 3801771"/>
                      <a:gd name="connsiteX89" fmla="*/ 2164080 w 2804160"/>
                      <a:gd name="connsiteY89" fmla="*/ 1643612 h 3801771"/>
                      <a:gd name="connsiteX90" fmla="*/ 2148840 w 2804160"/>
                      <a:gd name="connsiteY90" fmla="*/ 1666472 h 3801771"/>
                      <a:gd name="connsiteX91" fmla="*/ 2042160 w 2804160"/>
                      <a:gd name="connsiteY91" fmla="*/ 1666472 h 3801771"/>
                      <a:gd name="connsiteX92" fmla="*/ 2034540 w 2804160"/>
                      <a:gd name="connsiteY92" fmla="*/ 1689332 h 3801771"/>
                      <a:gd name="connsiteX93" fmla="*/ 2019300 w 2804160"/>
                      <a:gd name="connsiteY93" fmla="*/ 1712192 h 3801771"/>
                      <a:gd name="connsiteX94" fmla="*/ 2011680 w 2804160"/>
                      <a:gd name="connsiteY94" fmla="*/ 1735052 h 3801771"/>
                      <a:gd name="connsiteX95" fmla="*/ 1958340 w 2804160"/>
                      <a:gd name="connsiteY95" fmla="*/ 1757912 h 3801771"/>
                      <a:gd name="connsiteX96" fmla="*/ 1950720 w 2804160"/>
                      <a:gd name="connsiteY96" fmla="*/ 1811252 h 3801771"/>
                      <a:gd name="connsiteX97" fmla="*/ 1935480 w 2804160"/>
                      <a:gd name="connsiteY97" fmla="*/ 1834112 h 3801771"/>
                      <a:gd name="connsiteX98" fmla="*/ 1897380 w 2804160"/>
                      <a:gd name="connsiteY98" fmla="*/ 1887452 h 3801771"/>
                      <a:gd name="connsiteX99" fmla="*/ 1905000 w 2804160"/>
                      <a:gd name="connsiteY99" fmla="*/ 1910312 h 3801771"/>
                      <a:gd name="connsiteX100" fmla="*/ 1920240 w 2804160"/>
                      <a:gd name="connsiteY100" fmla="*/ 1940792 h 3801771"/>
                      <a:gd name="connsiteX101" fmla="*/ 1950720 w 2804160"/>
                      <a:gd name="connsiteY101" fmla="*/ 1978892 h 3801771"/>
                      <a:gd name="connsiteX102" fmla="*/ 1958340 w 2804160"/>
                      <a:gd name="connsiteY102" fmla="*/ 2001752 h 3801771"/>
                      <a:gd name="connsiteX103" fmla="*/ 1973580 w 2804160"/>
                      <a:gd name="connsiteY103" fmla="*/ 2024612 h 3801771"/>
                      <a:gd name="connsiteX104" fmla="*/ 1981200 w 2804160"/>
                      <a:gd name="connsiteY104" fmla="*/ 2055092 h 3801771"/>
                      <a:gd name="connsiteX105" fmla="*/ 1996440 w 2804160"/>
                      <a:gd name="connsiteY105" fmla="*/ 2077952 h 3801771"/>
                      <a:gd name="connsiteX106" fmla="*/ 2011680 w 2804160"/>
                      <a:gd name="connsiteY106" fmla="*/ 2230352 h 3801771"/>
                      <a:gd name="connsiteX107" fmla="*/ 2019300 w 2804160"/>
                      <a:gd name="connsiteY107" fmla="*/ 2260832 h 3801771"/>
                      <a:gd name="connsiteX108" fmla="*/ 2026920 w 2804160"/>
                      <a:gd name="connsiteY108" fmla="*/ 2306552 h 3801771"/>
                      <a:gd name="connsiteX109" fmla="*/ 2034540 w 2804160"/>
                      <a:gd name="connsiteY109" fmla="*/ 2237972 h 3801771"/>
                      <a:gd name="connsiteX110" fmla="*/ 2080260 w 2804160"/>
                      <a:gd name="connsiteY110" fmla="*/ 2207492 h 3801771"/>
                      <a:gd name="connsiteX111" fmla="*/ 2110740 w 2804160"/>
                      <a:gd name="connsiteY111" fmla="*/ 2215112 h 3801771"/>
                      <a:gd name="connsiteX112" fmla="*/ 2118360 w 2804160"/>
                      <a:gd name="connsiteY112" fmla="*/ 2237972 h 3801771"/>
                      <a:gd name="connsiteX113" fmla="*/ 2125980 w 2804160"/>
                      <a:gd name="connsiteY113" fmla="*/ 2314172 h 3801771"/>
                      <a:gd name="connsiteX114" fmla="*/ 2171700 w 2804160"/>
                      <a:gd name="connsiteY114" fmla="*/ 2352272 h 3801771"/>
                      <a:gd name="connsiteX115" fmla="*/ 2263140 w 2804160"/>
                      <a:gd name="connsiteY115" fmla="*/ 2260832 h 3801771"/>
                      <a:gd name="connsiteX116" fmla="*/ 2255520 w 2804160"/>
                      <a:gd name="connsiteY116" fmla="*/ 2237972 h 3801771"/>
                      <a:gd name="connsiteX117" fmla="*/ 2286000 w 2804160"/>
                      <a:gd name="connsiteY117" fmla="*/ 2161772 h 3801771"/>
                      <a:gd name="connsiteX118" fmla="*/ 2331720 w 2804160"/>
                      <a:gd name="connsiteY118" fmla="*/ 2131292 h 3801771"/>
                      <a:gd name="connsiteX119" fmla="*/ 2369820 w 2804160"/>
                      <a:gd name="connsiteY119" fmla="*/ 2062712 h 3801771"/>
                      <a:gd name="connsiteX120" fmla="*/ 2377440 w 2804160"/>
                      <a:gd name="connsiteY120" fmla="*/ 1925552 h 3801771"/>
                      <a:gd name="connsiteX121" fmla="*/ 2400300 w 2804160"/>
                      <a:gd name="connsiteY121" fmla="*/ 1917932 h 3801771"/>
                      <a:gd name="connsiteX122" fmla="*/ 2423160 w 2804160"/>
                      <a:gd name="connsiteY122" fmla="*/ 1933172 h 3801771"/>
                      <a:gd name="connsiteX123" fmla="*/ 2453640 w 2804160"/>
                      <a:gd name="connsiteY123" fmla="*/ 1948412 h 3801771"/>
                      <a:gd name="connsiteX124" fmla="*/ 2468880 w 2804160"/>
                      <a:gd name="connsiteY124" fmla="*/ 1902692 h 3801771"/>
                      <a:gd name="connsiteX125" fmla="*/ 2491740 w 2804160"/>
                      <a:gd name="connsiteY125" fmla="*/ 1910312 h 3801771"/>
                      <a:gd name="connsiteX126" fmla="*/ 2522220 w 2804160"/>
                      <a:gd name="connsiteY126" fmla="*/ 1940792 h 3801771"/>
                      <a:gd name="connsiteX127" fmla="*/ 2575560 w 2804160"/>
                      <a:gd name="connsiteY127" fmla="*/ 1925552 h 3801771"/>
                      <a:gd name="connsiteX128" fmla="*/ 2583180 w 2804160"/>
                      <a:gd name="connsiteY128" fmla="*/ 2016992 h 3801771"/>
                      <a:gd name="connsiteX129" fmla="*/ 2590800 w 2804160"/>
                      <a:gd name="connsiteY129" fmla="*/ 2039852 h 3801771"/>
                      <a:gd name="connsiteX130" fmla="*/ 2598420 w 2804160"/>
                      <a:gd name="connsiteY130" fmla="*/ 2093192 h 3801771"/>
                      <a:gd name="connsiteX131" fmla="*/ 2606040 w 2804160"/>
                      <a:gd name="connsiteY131" fmla="*/ 2177012 h 3801771"/>
                      <a:gd name="connsiteX132" fmla="*/ 2621280 w 2804160"/>
                      <a:gd name="connsiteY132" fmla="*/ 2199872 h 3801771"/>
                      <a:gd name="connsiteX133" fmla="*/ 2628900 w 2804160"/>
                      <a:gd name="connsiteY133" fmla="*/ 2222732 h 3801771"/>
                      <a:gd name="connsiteX134" fmla="*/ 2598420 w 2804160"/>
                      <a:gd name="connsiteY134" fmla="*/ 2306552 h 3801771"/>
                      <a:gd name="connsiteX135" fmla="*/ 2636520 w 2804160"/>
                      <a:gd name="connsiteY135" fmla="*/ 2375132 h 3801771"/>
                      <a:gd name="connsiteX136" fmla="*/ 2659380 w 2804160"/>
                      <a:gd name="connsiteY136" fmla="*/ 2443712 h 3801771"/>
                      <a:gd name="connsiteX137" fmla="*/ 2682240 w 2804160"/>
                      <a:gd name="connsiteY137" fmla="*/ 2451332 h 3801771"/>
                      <a:gd name="connsiteX138" fmla="*/ 2689860 w 2804160"/>
                      <a:gd name="connsiteY138" fmla="*/ 2474192 h 3801771"/>
                      <a:gd name="connsiteX139" fmla="*/ 2705100 w 2804160"/>
                      <a:gd name="connsiteY139" fmla="*/ 2558012 h 3801771"/>
                      <a:gd name="connsiteX140" fmla="*/ 2720340 w 2804160"/>
                      <a:gd name="connsiteY140" fmla="*/ 2603732 h 3801771"/>
                      <a:gd name="connsiteX141" fmla="*/ 2727960 w 2804160"/>
                      <a:gd name="connsiteY141" fmla="*/ 2748512 h 3801771"/>
                      <a:gd name="connsiteX142" fmla="*/ 2743200 w 2804160"/>
                      <a:gd name="connsiteY142" fmla="*/ 2809472 h 3801771"/>
                      <a:gd name="connsiteX143" fmla="*/ 2750820 w 2804160"/>
                      <a:gd name="connsiteY143" fmla="*/ 2893292 h 3801771"/>
                      <a:gd name="connsiteX144" fmla="*/ 2758440 w 2804160"/>
                      <a:gd name="connsiteY144" fmla="*/ 2916152 h 3801771"/>
                      <a:gd name="connsiteX145" fmla="*/ 2766060 w 2804160"/>
                      <a:gd name="connsiteY145" fmla="*/ 2992352 h 3801771"/>
                      <a:gd name="connsiteX146" fmla="*/ 2773680 w 2804160"/>
                      <a:gd name="connsiteY146" fmla="*/ 3228572 h 3801771"/>
                      <a:gd name="connsiteX147" fmla="*/ 2781300 w 2804160"/>
                      <a:gd name="connsiteY147" fmla="*/ 3259052 h 3801771"/>
                      <a:gd name="connsiteX148" fmla="*/ 2804160 w 2804160"/>
                      <a:gd name="connsiteY148" fmla="*/ 3380972 h 3801771"/>
                      <a:gd name="connsiteX149" fmla="*/ 2796540 w 2804160"/>
                      <a:gd name="connsiteY149" fmla="*/ 3434312 h 3801771"/>
                      <a:gd name="connsiteX150" fmla="*/ 2773680 w 2804160"/>
                      <a:gd name="connsiteY150" fmla="*/ 3449552 h 3801771"/>
                      <a:gd name="connsiteX151" fmla="*/ 2727960 w 2804160"/>
                      <a:gd name="connsiteY151" fmla="*/ 3464792 h 3801771"/>
                      <a:gd name="connsiteX152" fmla="*/ 2667000 w 2804160"/>
                      <a:gd name="connsiteY152" fmla="*/ 3388592 h 3801771"/>
                      <a:gd name="connsiteX153" fmla="*/ 2659380 w 2804160"/>
                      <a:gd name="connsiteY153" fmla="*/ 3358112 h 3801771"/>
                      <a:gd name="connsiteX154" fmla="*/ 2636520 w 2804160"/>
                      <a:gd name="connsiteY154" fmla="*/ 3350492 h 3801771"/>
                      <a:gd name="connsiteX155" fmla="*/ 2575560 w 2804160"/>
                      <a:gd name="connsiteY155" fmla="*/ 3358112 h 3801771"/>
                      <a:gd name="connsiteX156" fmla="*/ 2567940 w 2804160"/>
                      <a:gd name="connsiteY156" fmla="*/ 3396212 h 3801771"/>
                      <a:gd name="connsiteX157" fmla="*/ 2545080 w 2804160"/>
                      <a:gd name="connsiteY157" fmla="*/ 3411452 h 3801771"/>
                      <a:gd name="connsiteX158" fmla="*/ 2522220 w 2804160"/>
                      <a:gd name="connsiteY158" fmla="*/ 3434312 h 3801771"/>
                      <a:gd name="connsiteX159" fmla="*/ 2491740 w 2804160"/>
                      <a:gd name="connsiteY159" fmla="*/ 3502892 h 3801771"/>
                      <a:gd name="connsiteX160" fmla="*/ 2514600 w 2804160"/>
                      <a:gd name="connsiteY160" fmla="*/ 3518132 h 3801771"/>
                      <a:gd name="connsiteX161" fmla="*/ 2529840 w 2804160"/>
                      <a:gd name="connsiteY161" fmla="*/ 3540992 h 3801771"/>
                      <a:gd name="connsiteX162" fmla="*/ 2552700 w 2804160"/>
                      <a:gd name="connsiteY162" fmla="*/ 3563852 h 3801771"/>
                      <a:gd name="connsiteX163" fmla="*/ 2575560 w 2804160"/>
                      <a:gd name="connsiteY163" fmla="*/ 3701012 h 3801771"/>
                      <a:gd name="connsiteX164" fmla="*/ 2598420 w 2804160"/>
                      <a:gd name="connsiteY164" fmla="*/ 3723872 h 3801771"/>
                      <a:gd name="connsiteX165" fmla="*/ 2583180 w 2804160"/>
                      <a:gd name="connsiteY165" fmla="*/ 3800072 h 3801771"/>
                      <a:gd name="connsiteX166" fmla="*/ 2567940 w 2804160"/>
                      <a:gd name="connsiteY166" fmla="*/ 3777212 h 3801771"/>
                      <a:gd name="connsiteX167" fmla="*/ 2560320 w 2804160"/>
                      <a:gd name="connsiteY167" fmla="*/ 3723872 h 3801771"/>
                      <a:gd name="connsiteX168" fmla="*/ 2522220 w 2804160"/>
                      <a:gd name="connsiteY168" fmla="*/ 3685772 h 3801771"/>
                      <a:gd name="connsiteX169" fmla="*/ 2491740 w 2804160"/>
                      <a:gd name="connsiteY169" fmla="*/ 3617192 h 3801771"/>
                      <a:gd name="connsiteX170" fmla="*/ 2446020 w 2804160"/>
                      <a:gd name="connsiteY170" fmla="*/ 3586712 h 3801771"/>
                      <a:gd name="connsiteX171" fmla="*/ 2423160 w 2804160"/>
                      <a:gd name="connsiteY171" fmla="*/ 3457172 h 3801771"/>
                      <a:gd name="connsiteX172" fmla="*/ 2415540 w 2804160"/>
                      <a:gd name="connsiteY172" fmla="*/ 3434312 h 3801771"/>
                      <a:gd name="connsiteX173" fmla="*/ 2407920 w 2804160"/>
                      <a:gd name="connsiteY173" fmla="*/ 3388592 h 3801771"/>
                      <a:gd name="connsiteX174" fmla="*/ 2385060 w 2804160"/>
                      <a:gd name="connsiteY174" fmla="*/ 3365732 h 3801771"/>
                      <a:gd name="connsiteX175" fmla="*/ 2369820 w 2804160"/>
                      <a:gd name="connsiteY175" fmla="*/ 3335252 h 3801771"/>
                      <a:gd name="connsiteX176" fmla="*/ 2346960 w 2804160"/>
                      <a:gd name="connsiteY176" fmla="*/ 3327632 h 3801771"/>
                      <a:gd name="connsiteX177" fmla="*/ 2324100 w 2804160"/>
                      <a:gd name="connsiteY177" fmla="*/ 3312392 h 3801771"/>
                      <a:gd name="connsiteX178" fmla="*/ 2316480 w 2804160"/>
                      <a:gd name="connsiteY178" fmla="*/ 3289532 h 3801771"/>
                      <a:gd name="connsiteX179" fmla="*/ 2301240 w 2804160"/>
                      <a:gd name="connsiteY179" fmla="*/ 3159992 h 3801771"/>
                      <a:gd name="connsiteX180" fmla="*/ 2308860 w 2804160"/>
                      <a:gd name="connsiteY180" fmla="*/ 3060932 h 3801771"/>
                      <a:gd name="connsiteX181" fmla="*/ 2331720 w 2804160"/>
                      <a:gd name="connsiteY181" fmla="*/ 3045692 h 3801771"/>
                      <a:gd name="connsiteX182" fmla="*/ 2324100 w 2804160"/>
                      <a:gd name="connsiteY182" fmla="*/ 2893292 h 3801771"/>
                      <a:gd name="connsiteX183" fmla="*/ 2308860 w 2804160"/>
                      <a:gd name="connsiteY183" fmla="*/ 2862812 h 3801771"/>
                      <a:gd name="connsiteX184" fmla="*/ 2301240 w 2804160"/>
                      <a:gd name="connsiteY184" fmla="*/ 2839952 h 3801771"/>
                      <a:gd name="connsiteX185" fmla="*/ 2278380 w 2804160"/>
                      <a:gd name="connsiteY185" fmla="*/ 2763752 h 3801771"/>
                      <a:gd name="connsiteX186" fmla="*/ 2247900 w 2804160"/>
                      <a:gd name="connsiteY186" fmla="*/ 2718032 h 3801771"/>
                      <a:gd name="connsiteX187" fmla="*/ 2217420 w 2804160"/>
                      <a:gd name="connsiteY187" fmla="*/ 2672312 h 3801771"/>
                      <a:gd name="connsiteX188" fmla="*/ 2202180 w 2804160"/>
                      <a:gd name="connsiteY188" fmla="*/ 2649452 h 3801771"/>
                      <a:gd name="connsiteX189" fmla="*/ 2156460 w 2804160"/>
                      <a:gd name="connsiteY189" fmla="*/ 2611352 h 3801771"/>
                      <a:gd name="connsiteX190" fmla="*/ 2141220 w 2804160"/>
                      <a:gd name="connsiteY190" fmla="*/ 2588492 h 3801771"/>
                      <a:gd name="connsiteX191" fmla="*/ 2095500 w 2804160"/>
                      <a:gd name="connsiteY191" fmla="*/ 2535152 h 3801771"/>
                      <a:gd name="connsiteX192" fmla="*/ 2065020 w 2804160"/>
                      <a:gd name="connsiteY192" fmla="*/ 2542772 h 3801771"/>
                      <a:gd name="connsiteX193" fmla="*/ 2049780 w 2804160"/>
                      <a:gd name="connsiteY193" fmla="*/ 2565632 h 3801771"/>
                      <a:gd name="connsiteX194" fmla="*/ 2004060 w 2804160"/>
                      <a:gd name="connsiteY194" fmla="*/ 2580872 h 3801771"/>
                      <a:gd name="connsiteX195" fmla="*/ 1988820 w 2804160"/>
                      <a:gd name="connsiteY195" fmla="*/ 2611352 h 3801771"/>
                      <a:gd name="connsiteX196" fmla="*/ 1996440 w 2804160"/>
                      <a:gd name="connsiteY196" fmla="*/ 2634212 h 3801771"/>
                      <a:gd name="connsiteX197" fmla="*/ 1988820 w 2804160"/>
                      <a:gd name="connsiteY197" fmla="*/ 2679932 h 3801771"/>
                      <a:gd name="connsiteX198" fmla="*/ 1920240 w 2804160"/>
                      <a:gd name="connsiteY198" fmla="*/ 2672312 h 3801771"/>
                      <a:gd name="connsiteX199" fmla="*/ 1897380 w 2804160"/>
                      <a:gd name="connsiteY199" fmla="*/ 2657072 h 3801771"/>
                      <a:gd name="connsiteX200" fmla="*/ 1828800 w 2804160"/>
                      <a:gd name="connsiteY200" fmla="*/ 2664692 h 3801771"/>
                      <a:gd name="connsiteX201" fmla="*/ 1775460 w 2804160"/>
                      <a:gd name="connsiteY201" fmla="*/ 2679932 h 3801771"/>
                      <a:gd name="connsiteX202" fmla="*/ 1744980 w 2804160"/>
                      <a:gd name="connsiteY202" fmla="*/ 2664692 h 3801771"/>
                      <a:gd name="connsiteX203" fmla="*/ 1722120 w 2804160"/>
                      <a:gd name="connsiteY203" fmla="*/ 2862812 h 3801771"/>
                      <a:gd name="connsiteX204" fmla="*/ 1714500 w 2804160"/>
                      <a:gd name="connsiteY204" fmla="*/ 2885672 h 3801771"/>
                      <a:gd name="connsiteX205" fmla="*/ 1676400 w 2804160"/>
                      <a:gd name="connsiteY205" fmla="*/ 2931392 h 3801771"/>
                      <a:gd name="connsiteX206" fmla="*/ 1668780 w 2804160"/>
                      <a:gd name="connsiteY206" fmla="*/ 2954252 h 3801771"/>
                      <a:gd name="connsiteX207" fmla="*/ 1653540 w 2804160"/>
                      <a:gd name="connsiteY207" fmla="*/ 3015212 h 3801771"/>
                      <a:gd name="connsiteX208" fmla="*/ 1630680 w 2804160"/>
                      <a:gd name="connsiteY208" fmla="*/ 3038072 h 3801771"/>
                      <a:gd name="connsiteX209" fmla="*/ 1638300 w 2804160"/>
                      <a:gd name="connsiteY209" fmla="*/ 3076172 h 3801771"/>
                      <a:gd name="connsiteX210" fmla="*/ 1645920 w 2804160"/>
                      <a:gd name="connsiteY210" fmla="*/ 3159992 h 3801771"/>
                      <a:gd name="connsiteX211" fmla="*/ 1615440 w 2804160"/>
                      <a:gd name="connsiteY211" fmla="*/ 3167612 h 3801771"/>
                      <a:gd name="connsiteX212" fmla="*/ 1554480 w 2804160"/>
                      <a:gd name="connsiteY212" fmla="*/ 3159992 h 3801771"/>
                      <a:gd name="connsiteX213" fmla="*/ 1562100 w 2804160"/>
                      <a:gd name="connsiteY213" fmla="*/ 3114272 h 3801771"/>
                      <a:gd name="connsiteX214" fmla="*/ 1584960 w 2804160"/>
                      <a:gd name="connsiteY214" fmla="*/ 3083792 h 3801771"/>
                      <a:gd name="connsiteX215" fmla="*/ 1577340 w 2804160"/>
                      <a:gd name="connsiteY215" fmla="*/ 3038072 h 3801771"/>
                      <a:gd name="connsiteX216" fmla="*/ 1554480 w 2804160"/>
                      <a:gd name="connsiteY216" fmla="*/ 3045692 h 3801771"/>
                      <a:gd name="connsiteX217" fmla="*/ 1531620 w 2804160"/>
                      <a:gd name="connsiteY217" fmla="*/ 3068552 h 3801771"/>
                      <a:gd name="connsiteX218" fmla="*/ 1478280 w 2804160"/>
                      <a:gd name="connsiteY218" fmla="*/ 3083792 h 3801771"/>
                      <a:gd name="connsiteX219" fmla="*/ 1424940 w 2804160"/>
                      <a:gd name="connsiteY219" fmla="*/ 3106652 h 3801771"/>
                      <a:gd name="connsiteX220" fmla="*/ 1402080 w 2804160"/>
                      <a:gd name="connsiteY220" fmla="*/ 3121892 h 3801771"/>
                      <a:gd name="connsiteX221" fmla="*/ 1386840 w 2804160"/>
                      <a:gd name="connsiteY221" fmla="*/ 3091412 h 3801771"/>
                      <a:gd name="connsiteX222" fmla="*/ 1394460 w 2804160"/>
                      <a:gd name="connsiteY222" fmla="*/ 3068552 h 3801771"/>
                      <a:gd name="connsiteX223" fmla="*/ 1402080 w 2804160"/>
                      <a:gd name="connsiteY223" fmla="*/ 3091412 h 3801771"/>
                      <a:gd name="connsiteX224" fmla="*/ 1386840 w 2804160"/>
                      <a:gd name="connsiteY224" fmla="*/ 3114272 h 3801771"/>
                      <a:gd name="connsiteX225" fmla="*/ 1363980 w 2804160"/>
                      <a:gd name="connsiteY225" fmla="*/ 3129512 h 3801771"/>
                      <a:gd name="connsiteX226" fmla="*/ 1295400 w 2804160"/>
                      <a:gd name="connsiteY226" fmla="*/ 3152372 h 3801771"/>
                      <a:gd name="connsiteX227" fmla="*/ 1219200 w 2804160"/>
                      <a:gd name="connsiteY227" fmla="*/ 3121892 h 3801771"/>
                      <a:gd name="connsiteX228" fmla="*/ 1234440 w 2804160"/>
                      <a:gd name="connsiteY228" fmla="*/ 3099032 h 3801771"/>
                      <a:gd name="connsiteX229" fmla="*/ 1226820 w 2804160"/>
                      <a:gd name="connsiteY229" fmla="*/ 3076172 h 3801771"/>
                      <a:gd name="connsiteX230" fmla="*/ 1219200 w 2804160"/>
                      <a:gd name="connsiteY230" fmla="*/ 3045692 h 3801771"/>
                      <a:gd name="connsiteX231" fmla="*/ 1173480 w 2804160"/>
                      <a:gd name="connsiteY231" fmla="*/ 3038072 h 3801771"/>
                      <a:gd name="connsiteX232" fmla="*/ 1165860 w 2804160"/>
                      <a:gd name="connsiteY232" fmla="*/ 3007592 h 3801771"/>
                      <a:gd name="connsiteX233" fmla="*/ 1158240 w 2804160"/>
                      <a:gd name="connsiteY233" fmla="*/ 2984732 h 3801771"/>
                      <a:gd name="connsiteX234" fmla="*/ 1120140 w 2804160"/>
                      <a:gd name="connsiteY234" fmla="*/ 2916152 h 3801771"/>
                      <a:gd name="connsiteX235" fmla="*/ 1097280 w 2804160"/>
                      <a:gd name="connsiteY235" fmla="*/ 2939012 h 3801771"/>
                      <a:gd name="connsiteX236" fmla="*/ 1089660 w 2804160"/>
                      <a:gd name="connsiteY236" fmla="*/ 2961872 h 3801771"/>
                      <a:gd name="connsiteX237" fmla="*/ 1074420 w 2804160"/>
                      <a:gd name="connsiteY237" fmla="*/ 2984732 h 3801771"/>
                      <a:gd name="connsiteX238" fmla="*/ 1104900 w 2804160"/>
                      <a:gd name="connsiteY238" fmla="*/ 3030452 h 3801771"/>
                      <a:gd name="connsiteX239" fmla="*/ 1120140 w 2804160"/>
                      <a:gd name="connsiteY239" fmla="*/ 3076172 h 3801771"/>
                      <a:gd name="connsiteX240" fmla="*/ 1097280 w 2804160"/>
                      <a:gd name="connsiteY240" fmla="*/ 3099032 h 3801771"/>
                      <a:gd name="connsiteX241" fmla="*/ 1051560 w 2804160"/>
                      <a:gd name="connsiteY241" fmla="*/ 3129512 h 3801771"/>
                      <a:gd name="connsiteX242" fmla="*/ 1013460 w 2804160"/>
                      <a:gd name="connsiteY242" fmla="*/ 3121892 h 3801771"/>
                      <a:gd name="connsiteX243" fmla="*/ 990600 w 2804160"/>
                      <a:gd name="connsiteY243" fmla="*/ 3114272 h 3801771"/>
                      <a:gd name="connsiteX244" fmla="*/ 1021080 w 2804160"/>
                      <a:gd name="connsiteY244" fmla="*/ 3152372 h 3801771"/>
                      <a:gd name="connsiteX245" fmla="*/ 929640 w 2804160"/>
                      <a:gd name="connsiteY245" fmla="*/ 3167612 h 3801771"/>
                      <a:gd name="connsiteX246" fmla="*/ 906780 w 2804160"/>
                      <a:gd name="connsiteY246" fmla="*/ 3159992 h 3801771"/>
                      <a:gd name="connsiteX247" fmla="*/ 922020 w 2804160"/>
                      <a:gd name="connsiteY247" fmla="*/ 3099032 h 3801771"/>
                      <a:gd name="connsiteX248" fmla="*/ 914400 w 2804160"/>
                      <a:gd name="connsiteY248" fmla="*/ 3076172 h 3801771"/>
                      <a:gd name="connsiteX249" fmla="*/ 891540 w 2804160"/>
                      <a:gd name="connsiteY249" fmla="*/ 3083792 h 3801771"/>
                      <a:gd name="connsiteX250" fmla="*/ 876300 w 2804160"/>
                      <a:gd name="connsiteY250" fmla="*/ 3106652 h 3801771"/>
                      <a:gd name="connsiteX251" fmla="*/ 853440 w 2804160"/>
                      <a:gd name="connsiteY251" fmla="*/ 3190472 h 3801771"/>
                      <a:gd name="connsiteX252" fmla="*/ 830580 w 2804160"/>
                      <a:gd name="connsiteY252" fmla="*/ 3198092 h 3801771"/>
                      <a:gd name="connsiteX253" fmla="*/ 784860 w 2804160"/>
                      <a:gd name="connsiteY253" fmla="*/ 3190472 h 3801771"/>
                      <a:gd name="connsiteX254" fmla="*/ 792480 w 2804160"/>
                      <a:gd name="connsiteY254" fmla="*/ 3159992 h 3801771"/>
                      <a:gd name="connsiteX255" fmla="*/ 784860 w 2804160"/>
                      <a:gd name="connsiteY255" fmla="*/ 3099032 h 3801771"/>
                      <a:gd name="connsiteX256" fmla="*/ 754380 w 2804160"/>
                      <a:gd name="connsiteY256" fmla="*/ 3167612 h 3801771"/>
                      <a:gd name="connsiteX257" fmla="*/ 746760 w 2804160"/>
                      <a:gd name="connsiteY257" fmla="*/ 3205712 h 3801771"/>
                      <a:gd name="connsiteX258" fmla="*/ 739140 w 2804160"/>
                      <a:gd name="connsiteY258" fmla="*/ 3236192 h 3801771"/>
                      <a:gd name="connsiteX259" fmla="*/ 716280 w 2804160"/>
                      <a:gd name="connsiteY259" fmla="*/ 3243812 h 3801771"/>
                      <a:gd name="connsiteX260" fmla="*/ 685800 w 2804160"/>
                      <a:gd name="connsiteY260" fmla="*/ 3205712 h 3801771"/>
                      <a:gd name="connsiteX261" fmla="*/ 708660 w 2804160"/>
                      <a:gd name="connsiteY261" fmla="*/ 3190472 h 3801771"/>
                      <a:gd name="connsiteX262" fmla="*/ 678180 w 2804160"/>
                      <a:gd name="connsiteY262" fmla="*/ 3129512 h 3801771"/>
                      <a:gd name="connsiteX263" fmla="*/ 655320 w 2804160"/>
                      <a:gd name="connsiteY263" fmla="*/ 3137132 h 3801771"/>
                      <a:gd name="connsiteX264" fmla="*/ 647700 w 2804160"/>
                      <a:gd name="connsiteY264" fmla="*/ 3190472 h 3801771"/>
                      <a:gd name="connsiteX265" fmla="*/ 624840 w 2804160"/>
                      <a:gd name="connsiteY265" fmla="*/ 3167612 h 3801771"/>
                      <a:gd name="connsiteX266" fmla="*/ 609600 w 2804160"/>
                      <a:gd name="connsiteY266" fmla="*/ 3121892 h 3801771"/>
                      <a:gd name="connsiteX267" fmla="*/ 601980 w 2804160"/>
                      <a:gd name="connsiteY267" fmla="*/ 3099032 h 3801771"/>
                      <a:gd name="connsiteX268" fmla="*/ 632460 w 2804160"/>
                      <a:gd name="connsiteY268" fmla="*/ 3076172 h 3801771"/>
                      <a:gd name="connsiteX269" fmla="*/ 655320 w 2804160"/>
                      <a:gd name="connsiteY269" fmla="*/ 3068552 h 3801771"/>
                      <a:gd name="connsiteX270" fmla="*/ 662940 w 2804160"/>
                      <a:gd name="connsiteY270" fmla="*/ 3045692 h 3801771"/>
                      <a:gd name="connsiteX271" fmla="*/ 640080 w 2804160"/>
                      <a:gd name="connsiteY271" fmla="*/ 3022832 h 3801771"/>
                      <a:gd name="connsiteX272" fmla="*/ 609600 w 2804160"/>
                      <a:gd name="connsiteY272" fmla="*/ 3007592 h 3801771"/>
                      <a:gd name="connsiteX273" fmla="*/ 617220 w 2804160"/>
                      <a:gd name="connsiteY273" fmla="*/ 2969492 h 3801771"/>
                      <a:gd name="connsiteX274" fmla="*/ 655320 w 2804160"/>
                      <a:gd name="connsiteY274" fmla="*/ 2923772 h 3801771"/>
                      <a:gd name="connsiteX275" fmla="*/ 640080 w 2804160"/>
                      <a:gd name="connsiteY275" fmla="*/ 2893292 h 3801771"/>
                      <a:gd name="connsiteX276" fmla="*/ 594360 w 2804160"/>
                      <a:gd name="connsiteY276" fmla="*/ 2855192 h 3801771"/>
                      <a:gd name="connsiteX277" fmla="*/ 571500 w 2804160"/>
                      <a:gd name="connsiteY277" fmla="*/ 2778992 h 3801771"/>
                      <a:gd name="connsiteX278" fmla="*/ 556260 w 2804160"/>
                      <a:gd name="connsiteY278" fmla="*/ 2756132 h 3801771"/>
                      <a:gd name="connsiteX279" fmla="*/ 556260 w 2804160"/>
                      <a:gd name="connsiteY279" fmla="*/ 2588492 h 3801771"/>
                      <a:gd name="connsiteX280" fmla="*/ 541020 w 2804160"/>
                      <a:gd name="connsiteY280" fmla="*/ 2542772 h 3801771"/>
                      <a:gd name="connsiteX281" fmla="*/ 548640 w 2804160"/>
                      <a:gd name="connsiteY281" fmla="*/ 2497052 h 3801771"/>
                      <a:gd name="connsiteX282" fmla="*/ 571500 w 2804160"/>
                      <a:gd name="connsiteY282" fmla="*/ 2489432 h 3801771"/>
                      <a:gd name="connsiteX283" fmla="*/ 586740 w 2804160"/>
                      <a:gd name="connsiteY283" fmla="*/ 2466572 h 3801771"/>
                      <a:gd name="connsiteX284" fmla="*/ 571500 w 2804160"/>
                      <a:gd name="connsiteY284" fmla="*/ 2443712 h 3801771"/>
                      <a:gd name="connsiteX285" fmla="*/ 518160 w 2804160"/>
                      <a:gd name="connsiteY285" fmla="*/ 2397992 h 3801771"/>
                      <a:gd name="connsiteX286" fmla="*/ 518160 w 2804160"/>
                      <a:gd name="connsiteY286" fmla="*/ 2321792 h 3801771"/>
                      <a:gd name="connsiteX287" fmla="*/ 548640 w 2804160"/>
                      <a:gd name="connsiteY287" fmla="*/ 2298932 h 3801771"/>
                      <a:gd name="connsiteX288" fmla="*/ 563880 w 2804160"/>
                      <a:gd name="connsiteY288" fmla="*/ 2276072 h 3801771"/>
                      <a:gd name="connsiteX289" fmla="*/ 556260 w 2804160"/>
                      <a:gd name="connsiteY289" fmla="*/ 2230352 h 3801771"/>
                      <a:gd name="connsiteX290" fmla="*/ 441960 w 2804160"/>
                      <a:gd name="connsiteY290" fmla="*/ 2199872 h 3801771"/>
                      <a:gd name="connsiteX291" fmla="*/ 426720 w 2804160"/>
                      <a:gd name="connsiteY291" fmla="*/ 2177012 h 3801771"/>
                      <a:gd name="connsiteX292" fmla="*/ 449580 w 2804160"/>
                      <a:gd name="connsiteY292" fmla="*/ 2116052 h 3801771"/>
                      <a:gd name="connsiteX293" fmla="*/ 457200 w 2804160"/>
                      <a:gd name="connsiteY293" fmla="*/ 2093192 h 3801771"/>
                      <a:gd name="connsiteX294" fmla="*/ 449580 w 2804160"/>
                      <a:gd name="connsiteY294" fmla="*/ 2024612 h 3801771"/>
                      <a:gd name="connsiteX295" fmla="*/ 396240 w 2804160"/>
                      <a:gd name="connsiteY295" fmla="*/ 2009372 h 3801771"/>
                      <a:gd name="connsiteX296" fmla="*/ 373380 w 2804160"/>
                      <a:gd name="connsiteY296" fmla="*/ 1994132 h 3801771"/>
                      <a:gd name="connsiteX297" fmla="*/ 327660 w 2804160"/>
                      <a:gd name="connsiteY297" fmla="*/ 1925552 h 3801771"/>
                      <a:gd name="connsiteX298" fmla="*/ 320040 w 2804160"/>
                      <a:gd name="connsiteY298" fmla="*/ 1902692 h 3801771"/>
                      <a:gd name="connsiteX299" fmla="*/ 327660 w 2804160"/>
                      <a:gd name="connsiteY299" fmla="*/ 1864592 h 3801771"/>
                      <a:gd name="connsiteX300" fmla="*/ 342900 w 2804160"/>
                      <a:gd name="connsiteY300" fmla="*/ 1841732 h 3801771"/>
                      <a:gd name="connsiteX301" fmla="*/ 358140 w 2804160"/>
                      <a:gd name="connsiteY301" fmla="*/ 1811252 h 3801771"/>
                      <a:gd name="connsiteX302" fmla="*/ 373380 w 2804160"/>
                      <a:gd name="connsiteY302" fmla="*/ 1788392 h 3801771"/>
                      <a:gd name="connsiteX303" fmla="*/ 403860 w 2804160"/>
                      <a:gd name="connsiteY303" fmla="*/ 1780772 h 3801771"/>
                      <a:gd name="connsiteX304" fmla="*/ 426720 w 2804160"/>
                      <a:gd name="connsiteY304" fmla="*/ 1757912 h 3801771"/>
                      <a:gd name="connsiteX305" fmla="*/ 426720 w 2804160"/>
                      <a:gd name="connsiteY305" fmla="*/ 1651232 h 3801771"/>
                      <a:gd name="connsiteX306" fmla="*/ 403860 w 2804160"/>
                      <a:gd name="connsiteY306" fmla="*/ 1643612 h 3801771"/>
                      <a:gd name="connsiteX307" fmla="*/ 411480 w 2804160"/>
                      <a:gd name="connsiteY307" fmla="*/ 1582652 h 3801771"/>
                      <a:gd name="connsiteX308" fmla="*/ 419100 w 2804160"/>
                      <a:gd name="connsiteY308" fmla="*/ 1552172 h 3801771"/>
                      <a:gd name="connsiteX309" fmla="*/ 411480 w 2804160"/>
                      <a:gd name="connsiteY309" fmla="*/ 1483592 h 3801771"/>
                      <a:gd name="connsiteX310" fmla="*/ 274320 w 2804160"/>
                      <a:gd name="connsiteY310" fmla="*/ 1475972 h 3801771"/>
                      <a:gd name="connsiteX311" fmla="*/ 228600 w 2804160"/>
                      <a:gd name="connsiteY311" fmla="*/ 1453112 h 3801771"/>
                      <a:gd name="connsiteX312" fmla="*/ 205740 w 2804160"/>
                      <a:gd name="connsiteY312" fmla="*/ 1445492 h 3801771"/>
                      <a:gd name="connsiteX313" fmla="*/ 144780 w 2804160"/>
                      <a:gd name="connsiteY313" fmla="*/ 1430252 h 3801771"/>
                      <a:gd name="connsiteX314" fmla="*/ 121920 w 2804160"/>
                      <a:gd name="connsiteY314" fmla="*/ 1407392 h 3801771"/>
                      <a:gd name="connsiteX315" fmla="*/ 99060 w 2804160"/>
                      <a:gd name="connsiteY315" fmla="*/ 1399772 h 3801771"/>
                      <a:gd name="connsiteX316" fmla="*/ 68580 w 2804160"/>
                      <a:gd name="connsiteY316" fmla="*/ 1384532 h 3801771"/>
                      <a:gd name="connsiteX317" fmla="*/ 38100 w 2804160"/>
                      <a:gd name="connsiteY317" fmla="*/ 1354052 h 3801771"/>
                      <a:gd name="connsiteX318" fmla="*/ 22860 w 2804160"/>
                      <a:gd name="connsiteY318" fmla="*/ 1331192 h 3801771"/>
                      <a:gd name="connsiteX319" fmla="*/ 0 w 2804160"/>
                      <a:gd name="connsiteY319" fmla="*/ 1277852 h 3801771"/>
                      <a:gd name="connsiteX320" fmla="*/ 7620 w 2804160"/>
                      <a:gd name="connsiteY320" fmla="*/ 1224512 h 3801771"/>
                      <a:gd name="connsiteX321" fmla="*/ 30480 w 2804160"/>
                      <a:gd name="connsiteY321" fmla="*/ 1216892 h 3801771"/>
                      <a:gd name="connsiteX322" fmla="*/ 53340 w 2804160"/>
                      <a:gd name="connsiteY322" fmla="*/ 1201652 h 3801771"/>
                      <a:gd name="connsiteX323" fmla="*/ 60960 w 2804160"/>
                      <a:gd name="connsiteY323" fmla="*/ 1148312 h 3801771"/>
                      <a:gd name="connsiteX324" fmla="*/ 68580 w 2804160"/>
                      <a:gd name="connsiteY324" fmla="*/ 1125452 h 3801771"/>
                      <a:gd name="connsiteX325" fmla="*/ 91440 w 2804160"/>
                      <a:gd name="connsiteY325" fmla="*/ 1102592 h 3801771"/>
                      <a:gd name="connsiteX326" fmla="*/ 114300 w 2804160"/>
                      <a:gd name="connsiteY326" fmla="*/ 1094972 h 3801771"/>
                      <a:gd name="connsiteX327" fmla="*/ 220980 w 2804160"/>
                      <a:gd name="connsiteY327" fmla="*/ 1087352 h 3801771"/>
                      <a:gd name="connsiteX328" fmla="*/ 259080 w 2804160"/>
                      <a:gd name="connsiteY328" fmla="*/ 1041632 h 3801771"/>
                      <a:gd name="connsiteX329" fmla="*/ 289560 w 2804160"/>
                      <a:gd name="connsiteY329" fmla="*/ 927332 h 3801771"/>
                      <a:gd name="connsiteX330" fmla="*/ 510540 w 2804160"/>
                      <a:gd name="connsiteY330" fmla="*/ 934952 h 3801771"/>
                      <a:gd name="connsiteX331" fmla="*/ 563880 w 2804160"/>
                      <a:gd name="connsiteY331" fmla="*/ 934952 h 3801771"/>
                      <a:gd name="connsiteX332" fmla="*/ 556260 w 2804160"/>
                      <a:gd name="connsiteY332" fmla="*/ 866372 h 3801771"/>
                      <a:gd name="connsiteX333" fmla="*/ 533400 w 2804160"/>
                      <a:gd name="connsiteY333" fmla="*/ 851132 h 3801771"/>
                      <a:gd name="connsiteX334" fmla="*/ 487680 w 2804160"/>
                      <a:gd name="connsiteY334" fmla="*/ 790172 h 3801771"/>
                      <a:gd name="connsiteX335" fmla="*/ 480060 w 2804160"/>
                      <a:gd name="connsiteY335" fmla="*/ 759692 h 3801771"/>
                      <a:gd name="connsiteX336" fmla="*/ 472440 w 2804160"/>
                      <a:gd name="connsiteY336" fmla="*/ 736832 h 3801771"/>
                      <a:gd name="connsiteX337" fmla="*/ 411480 w 2804160"/>
                      <a:gd name="connsiteY337" fmla="*/ 729212 h 3801771"/>
                      <a:gd name="connsiteX338" fmla="*/ 342900 w 2804160"/>
                      <a:gd name="connsiteY338" fmla="*/ 721592 h 3801771"/>
                      <a:gd name="connsiteX339" fmla="*/ 297180 w 2804160"/>
                      <a:gd name="connsiteY339" fmla="*/ 691112 h 3801771"/>
                      <a:gd name="connsiteX340" fmla="*/ 259080 w 2804160"/>
                      <a:gd name="connsiteY340" fmla="*/ 660632 h 3801771"/>
                      <a:gd name="connsiteX341" fmla="*/ 198120 w 2804160"/>
                      <a:gd name="connsiteY341" fmla="*/ 599672 h 3801771"/>
                      <a:gd name="connsiteX342" fmla="*/ 175260 w 2804160"/>
                      <a:gd name="connsiteY342" fmla="*/ 576812 h 3801771"/>
                      <a:gd name="connsiteX343" fmla="*/ 152400 w 2804160"/>
                      <a:gd name="connsiteY343" fmla="*/ 553952 h 3801771"/>
                      <a:gd name="connsiteX344" fmla="*/ 99060 w 2804160"/>
                      <a:gd name="connsiteY344" fmla="*/ 538712 h 3801771"/>
                      <a:gd name="connsiteX345" fmla="*/ 76200 w 2804160"/>
                      <a:gd name="connsiteY345" fmla="*/ 523472 h 3801771"/>
                      <a:gd name="connsiteX346" fmla="*/ 68580 w 2804160"/>
                      <a:gd name="connsiteY346" fmla="*/ 492992 h 3801771"/>
                      <a:gd name="connsiteX347" fmla="*/ 91440 w 2804160"/>
                      <a:gd name="connsiteY347" fmla="*/ 355832 h 3801771"/>
                      <a:gd name="connsiteX348" fmla="*/ 99060 w 2804160"/>
                      <a:gd name="connsiteY348" fmla="*/ 332972 h 3801771"/>
                      <a:gd name="connsiteX349" fmla="*/ 167640 w 2804160"/>
                      <a:gd name="connsiteY349" fmla="*/ 279632 h 3801771"/>
                      <a:gd name="connsiteX350" fmla="*/ 213360 w 2804160"/>
                      <a:gd name="connsiteY350" fmla="*/ 249152 h 3801771"/>
                      <a:gd name="connsiteX351" fmla="*/ 236220 w 2804160"/>
                      <a:gd name="connsiteY351" fmla="*/ 233912 h 3801771"/>
                      <a:gd name="connsiteX352" fmla="*/ 266700 w 2804160"/>
                      <a:gd name="connsiteY352" fmla="*/ 180572 h 3801771"/>
                      <a:gd name="connsiteX353" fmla="*/ 304800 w 2804160"/>
                      <a:gd name="connsiteY353" fmla="*/ 150092 h 3801771"/>
                      <a:gd name="connsiteX354" fmla="*/ 320040 w 2804160"/>
                      <a:gd name="connsiteY354" fmla="*/ 127232 h 3801771"/>
                      <a:gd name="connsiteX355" fmla="*/ 297180 w 2804160"/>
                      <a:gd name="connsiteY355" fmla="*/ 111992 h 3801771"/>
                      <a:gd name="connsiteX356" fmla="*/ 259080 w 2804160"/>
                      <a:gd name="connsiteY356" fmla="*/ 96752 h 3801771"/>
                      <a:gd name="connsiteX357" fmla="*/ 228600 w 2804160"/>
                      <a:gd name="connsiteY357" fmla="*/ 89132 h 3801771"/>
                      <a:gd name="connsiteX358" fmla="*/ 251460 w 2804160"/>
                      <a:gd name="connsiteY358" fmla="*/ 5312 h 3801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</a:cxnLst>
                    <a:rect l="l" t="t" r="r" b="b"/>
                    <a:pathLst>
                      <a:path w="2804160" h="3801771">
                        <a:moveTo>
                          <a:pt x="251460" y="5312"/>
                        </a:moveTo>
                        <a:cubicBezTo>
                          <a:pt x="261620" y="-7388"/>
                          <a:pt x="278784" y="5748"/>
                          <a:pt x="289560" y="12932"/>
                        </a:cubicBezTo>
                        <a:cubicBezTo>
                          <a:pt x="296243" y="17387"/>
                          <a:pt x="293588" y="28608"/>
                          <a:pt x="297180" y="35792"/>
                        </a:cubicBezTo>
                        <a:cubicBezTo>
                          <a:pt x="301276" y="43983"/>
                          <a:pt x="305269" y="52931"/>
                          <a:pt x="312420" y="58652"/>
                        </a:cubicBezTo>
                        <a:cubicBezTo>
                          <a:pt x="318692" y="63670"/>
                          <a:pt x="328096" y="62680"/>
                          <a:pt x="335280" y="66272"/>
                        </a:cubicBezTo>
                        <a:cubicBezTo>
                          <a:pt x="343471" y="70368"/>
                          <a:pt x="350520" y="76432"/>
                          <a:pt x="358140" y="81512"/>
                        </a:cubicBezTo>
                        <a:cubicBezTo>
                          <a:pt x="363220" y="89132"/>
                          <a:pt x="367517" y="97337"/>
                          <a:pt x="373380" y="104372"/>
                        </a:cubicBezTo>
                        <a:cubicBezTo>
                          <a:pt x="380279" y="112651"/>
                          <a:pt x="390262" y="118266"/>
                          <a:pt x="396240" y="127232"/>
                        </a:cubicBezTo>
                        <a:cubicBezTo>
                          <a:pt x="425685" y="171399"/>
                          <a:pt x="375595" y="131248"/>
                          <a:pt x="426720" y="165332"/>
                        </a:cubicBezTo>
                        <a:cubicBezTo>
                          <a:pt x="431800" y="172952"/>
                          <a:pt x="435484" y="181716"/>
                          <a:pt x="441960" y="188192"/>
                        </a:cubicBezTo>
                        <a:cubicBezTo>
                          <a:pt x="456732" y="202964"/>
                          <a:pt x="469087" y="204854"/>
                          <a:pt x="487680" y="211052"/>
                        </a:cubicBezTo>
                        <a:cubicBezTo>
                          <a:pt x="495300" y="218672"/>
                          <a:pt x="499830" y="235102"/>
                          <a:pt x="510540" y="233912"/>
                        </a:cubicBezTo>
                        <a:cubicBezTo>
                          <a:pt x="528744" y="231889"/>
                          <a:pt x="556260" y="203432"/>
                          <a:pt x="556260" y="203432"/>
                        </a:cubicBezTo>
                        <a:cubicBezTo>
                          <a:pt x="566420" y="205972"/>
                          <a:pt x="577647" y="205856"/>
                          <a:pt x="586740" y="211052"/>
                        </a:cubicBezTo>
                        <a:cubicBezTo>
                          <a:pt x="596096" y="216399"/>
                          <a:pt x="598824" y="233912"/>
                          <a:pt x="609600" y="233912"/>
                        </a:cubicBezTo>
                        <a:cubicBezTo>
                          <a:pt x="617632" y="233912"/>
                          <a:pt x="605572" y="218236"/>
                          <a:pt x="601980" y="211052"/>
                        </a:cubicBezTo>
                        <a:cubicBezTo>
                          <a:pt x="597884" y="202861"/>
                          <a:pt x="590836" y="196383"/>
                          <a:pt x="586740" y="188192"/>
                        </a:cubicBezTo>
                        <a:cubicBezTo>
                          <a:pt x="555192" y="125096"/>
                          <a:pt x="607556" y="207986"/>
                          <a:pt x="563880" y="142472"/>
                        </a:cubicBezTo>
                        <a:cubicBezTo>
                          <a:pt x="566420" y="129772"/>
                          <a:pt x="560255" y="110798"/>
                          <a:pt x="571500" y="104372"/>
                        </a:cubicBezTo>
                        <a:cubicBezTo>
                          <a:pt x="620649" y="76287"/>
                          <a:pt x="611972" y="121193"/>
                          <a:pt x="632460" y="134852"/>
                        </a:cubicBezTo>
                        <a:cubicBezTo>
                          <a:pt x="641174" y="140661"/>
                          <a:pt x="652780" y="139932"/>
                          <a:pt x="662940" y="142472"/>
                        </a:cubicBezTo>
                        <a:cubicBezTo>
                          <a:pt x="714565" y="194097"/>
                          <a:pt x="678831" y="148327"/>
                          <a:pt x="693420" y="279632"/>
                        </a:cubicBezTo>
                        <a:cubicBezTo>
                          <a:pt x="694969" y="293576"/>
                          <a:pt x="706808" y="315880"/>
                          <a:pt x="716280" y="325352"/>
                        </a:cubicBezTo>
                        <a:cubicBezTo>
                          <a:pt x="725123" y="334195"/>
                          <a:pt x="760058" y="352246"/>
                          <a:pt x="769620" y="355832"/>
                        </a:cubicBezTo>
                        <a:cubicBezTo>
                          <a:pt x="779426" y="359509"/>
                          <a:pt x="789940" y="360912"/>
                          <a:pt x="800100" y="363452"/>
                        </a:cubicBezTo>
                        <a:cubicBezTo>
                          <a:pt x="807720" y="368532"/>
                          <a:pt x="814769" y="374596"/>
                          <a:pt x="822960" y="378692"/>
                        </a:cubicBezTo>
                        <a:cubicBezTo>
                          <a:pt x="840378" y="387401"/>
                          <a:pt x="866530" y="389585"/>
                          <a:pt x="883920" y="393932"/>
                        </a:cubicBezTo>
                        <a:cubicBezTo>
                          <a:pt x="891712" y="395880"/>
                          <a:pt x="899160" y="399012"/>
                          <a:pt x="906780" y="401552"/>
                        </a:cubicBezTo>
                        <a:cubicBezTo>
                          <a:pt x="924560" y="399012"/>
                          <a:pt x="946095" y="405152"/>
                          <a:pt x="960120" y="393932"/>
                        </a:cubicBezTo>
                        <a:cubicBezTo>
                          <a:pt x="967271" y="388211"/>
                          <a:pt x="945891" y="380174"/>
                          <a:pt x="944880" y="371072"/>
                        </a:cubicBezTo>
                        <a:cubicBezTo>
                          <a:pt x="940184" y="328810"/>
                          <a:pt x="951401" y="326451"/>
                          <a:pt x="975360" y="302492"/>
                        </a:cubicBezTo>
                        <a:cubicBezTo>
                          <a:pt x="993140" y="249152"/>
                          <a:pt x="975360" y="261852"/>
                          <a:pt x="1013460" y="249152"/>
                        </a:cubicBezTo>
                        <a:cubicBezTo>
                          <a:pt x="1018540" y="256772"/>
                          <a:pt x="1024604" y="263821"/>
                          <a:pt x="1028700" y="272012"/>
                        </a:cubicBezTo>
                        <a:cubicBezTo>
                          <a:pt x="1032292" y="279196"/>
                          <a:pt x="1032419" y="287851"/>
                          <a:pt x="1036320" y="294872"/>
                        </a:cubicBezTo>
                        <a:cubicBezTo>
                          <a:pt x="1045215" y="310883"/>
                          <a:pt x="1056640" y="325352"/>
                          <a:pt x="1066800" y="340592"/>
                        </a:cubicBezTo>
                        <a:cubicBezTo>
                          <a:pt x="1071880" y="348212"/>
                          <a:pt x="1079144" y="354764"/>
                          <a:pt x="1082040" y="363452"/>
                        </a:cubicBezTo>
                        <a:cubicBezTo>
                          <a:pt x="1084580" y="371072"/>
                          <a:pt x="1087453" y="378589"/>
                          <a:pt x="1089660" y="386312"/>
                        </a:cubicBezTo>
                        <a:cubicBezTo>
                          <a:pt x="1092915" y="397705"/>
                          <a:pt x="1098810" y="427472"/>
                          <a:pt x="1104900" y="439652"/>
                        </a:cubicBezTo>
                        <a:cubicBezTo>
                          <a:pt x="1108996" y="447843"/>
                          <a:pt x="1115060" y="454892"/>
                          <a:pt x="1120140" y="462512"/>
                        </a:cubicBezTo>
                        <a:cubicBezTo>
                          <a:pt x="1117600" y="477752"/>
                          <a:pt x="1113273" y="492800"/>
                          <a:pt x="1112520" y="508232"/>
                        </a:cubicBezTo>
                        <a:cubicBezTo>
                          <a:pt x="1098624" y="793109"/>
                          <a:pt x="1154852" y="700003"/>
                          <a:pt x="1089660" y="797792"/>
                        </a:cubicBezTo>
                        <a:cubicBezTo>
                          <a:pt x="1092200" y="810492"/>
                          <a:pt x="1090096" y="825116"/>
                          <a:pt x="1097280" y="835892"/>
                        </a:cubicBezTo>
                        <a:cubicBezTo>
                          <a:pt x="1101735" y="842575"/>
                          <a:pt x="1112956" y="839920"/>
                          <a:pt x="1120140" y="843512"/>
                        </a:cubicBezTo>
                        <a:cubicBezTo>
                          <a:pt x="1177772" y="872328"/>
                          <a:pt x="1094261" y="852660"/>
                          <a:pt x="1203960" y="866372"/>
                        </a:cubicBezTo>
                        <a:cubicBezTo>
                          <a:pt x="1287330" y="894162"/>
                          <a:pt x="1161050" y="849841"/>
                          <a:pt x="1249680" y="889232"/>
                        </a:cubicBezTo>
                        <a:cubicBezTo>
                          <a:pt x="1273532" y="899833"/>
                          <a:pt x="1300548" y="905759"/>
                          <a:pt x="1325880" y="912092"/>
                        </a:cubicBezTo>
                        <a:cubicBezTo>
                          <a:pt x="1333500" y="917172"/>
                          <a:pt x="1340371" y="923613"/>
                          <a:pt x="1348740" y="927332"/>
                        </a:cubicBezTo>
                        <a:cubicBezTo>
                          <a:pt x="1386043" y="943911"/>
                          <a:pt x="1390840" y="939962"/>
                          <a:pt x="1424940" y="950192"/>
                        </a:cubicBezTo>
                        <a:cubicBezTo>
                          <a:pt x="1440327" y="954808"/>
                          <a:pt x="1470660" y="965432"/>
                          <a:pt x="1470660" y="965432"/>
                        </a:cubicBezTo>
                        <a:cubicBezTo>
                          <a:pt x="1493520" y="962892"/>
                          <a:pt x="1516686" y="962323"/>
                          <a:pt x="1539240" y="957812"/>
                        </a:cubicBezTo>
                        <a:cubicBezTo>
                          <a:pt x="1554992" y="954662"/>
                          <a:pt x="1569720" y="947652"/>
                          <a:pt x="1584960" y="942572"/>
                        </a:cubicBezTo>
                        <a:lnTo>
                          <a:pt x="1607820" y="934952"/>
                        </a:lnTo>
                        <a:cubicBezTo>
                          <a:pt x="1629549" y="937366"/>
                          <a:pt x="1673728" y="937426"/>
                          <a:pt x="1699260" y="950192"/>
                        </a:cubicBezTo>
                        <a:cubicBezTo>
                          <a:pt x="1707451" y="954288"/>
                          <a:pt x="1714500" y="960352"/>
                          <a:pt x="1722120" y="965432"/>
                        </a:cubicBezTo>
                        <a:lnTo>
                          <a:pt x="1844040" y="957812"/>
                        </a:lnTo>
                        <a:cubicBezTo>
                          <a:pt x="1877079" y="955533"/>
                          <a:pt x="1909982" y="950192"/>
                          <a:pt x="1943100" y="950192"/>
                        </a:cubicBezTo>
                        <a:cubicBezTo>
                          <a:pt x="2011727" y="950192"/>
                          <a:pt x="2080260" y="955272"/>
                          <a:pt x="2148840" y="957812"/>
                        </a:cubicBezTo>
                        <a:cubicBezTo>
                          <a:pt x="2176942" y="967179"/>
                          <a:pt x="2175183" y="970794"/>
                          <a:pt x="2209800" y="957812"/>
                        </a:cubicBezTo>
                        <a:cubicBezTo>
                          <a:pt x="2218375" y="954596"/>
                          <a:pt x="2223562" y="943622"/>
                          <a:pt x="2232660" y="942572"/>
                        </a:cubicBezTo>
                        <a:cubicBezTo>
                          <a:pt x="2290750" y="935869"/>
                          <a:pt x="2349500" y="937492"/>
                          <a:pt x="2407920" y="934952"/>
                        </a:cubicBezTo>
                        <a:cubicBezTo>
                          <a:pt x="2423160" y="937492"/>
                          <a:pt x="2438490" y="939542"/>
                          <a:pt x="2453640" y="942572"/>
                        </a:cubicBezTo>
                        <a:cubicBezTo>
                          <a:pt x="2477560" y="947356"/>
                          <a:pt x="2485192" y="950549"/>
                          <a:pt x="2506980" y="957812"/>
                        </a:cubicBezTo>
                        <a:cubicBezTo>
                          <a:pt x="2512060" y="965432"/>
                          <a:pt x="2515328" y="974641"/>
                          <a:pt x="2522220" y="980672"/>
                        </a:cubicBezTo>
                        <a:cubicBezTo>
                          <a:pt x="2558509" y="1012425"/>
                          <a:pt x="2560545" y="1009303"/>
                          <a:pt x="2598420" y="1018772"/>
                        </a:cubicBezTo>
                        <a:cubicBezTo>
                          <a:pt x="2642096" y="1084286"/>
                          <a:pt x="2583940" y="1007188"/>
                          <a:pt x="2636520" y="1049252"/>
                        </a:cubicBezTo>
                        <a:cubicBezTo>
                          <a:pt x="2643671" y="1054973"/>
                          <a:pt x="2647216" y="1064161"/>
                          <a:pt x="2651760" y="1072112"/>
                        </a:cubicBezTo>
                        <a:cubicBezTo>
                          <a:pt x="2666826" y="1098477"/>
                          <a:pt x="2666071" y="1099805"/>
                          <a:pt x="2674620" y="1125452"/>
                        </a:cubicBezTo>
                        <a:cubicBezTo>
                          <a:pt x="2672080" y="1133072"/>
                          <a:pt x="2674841" y="1146570"/>
                          <a:pt x="2667000" y="1148312"/>
                        </a:cubicBezTo>
                        <a:cubicBezTo>
                          <a:pt x="2641151" y="1154056"/>
                          <a:pt x="2608569" y="1141535"/>
                          <a:pt x="2583180" y="1133072"/>
                        </a:cubicBezTo>
                        <a:cubicBezTo>
                          <a:pt x="2494698" y="1147819"/>
                          <a:pt x="2540914" y="1132788"/>
                          <a:pt x="2560320" y="1148312"/>
                        </a:cubicBezTo>
                        <a:cubicBezTo>
                          <a:pt x="2567471" y="1154033"/>
                          <a:pt x="2570480" y="1163552"/>
                          <a:pt x="2575560" y="1171172"/>
                        </a:cubicBezTo>
                        <a:cubicBezTo>
                          <a:pt x="2558401" y="1274129"/>
                          <a:pt x="2581272" y="1175464"/>
                          <a:pt x="2552700" y="1239752"/>
                        </a:cubicBezTo>
                        <a:cubicBezTo>
                          <a:pt x="2546176" y="1254432"/>
                          <a:pt x="2537460" y="1285472"/>
                          <a:pt x="2537460" y="1285472"/>
                        </a:cubicBezTo>
                        <a:cubicBezTo>
                          <a:pt x="2535098" y="1302006"/>
                          <a:pt x="2531033" y="1360479"/>
                          <a:pt x="2514600" y="1376912"/>
                        </a:cubicBezTo>
                        <a:cubicBezTo>
                          <a:pt x="2507195" y="1384317"/>
                          <a:pt x="2494280" y="1381992"/>
                          <a:pt x="2484120" y="1384532"/>
                        </a:cubicBezTo>
                        <a:cubicBezTo>
                          <a:pt x="2490303" y="1403082"/>
                          <a:pt x="2499879" y="1418173"/>
                          <a:pt x="2484120" y="1437872"/>
                        </a:cubicBezTo>
                        <a:cubicBezTo>
                          <a:pt x="2479102" y="1444144"/>
                          <a:pt x="2468444" y="1441900"/>
                          <a:pt x="2461260" y="1445492"/>
                        </a:cubicBezTo>
                        <a:cubicBezTo>
                          <a:pt x="2403628" y="1474308"/>
                          <a:pt x="2487139" y="1454640"/>
                          <a:pt x="2377440" y="1468352"/>
                        </a:cubicBezTo>
                        <a:cubicBezTo>
                          <a:pt x="2374900" y="1475972"/>
                          <a:pt x="2371626" y="1483386"/>
                          <a:pt x="2369820" y="1491212"/>
                        </a:cubicBezTo>
                        <a:cubicBezTo>
                          <a:pt x="2363995" y="1516452"/>
                          <a:pt x="2362198" y="1542654"/>
                          <a:pt x="2354580" y="1567412"/>
                        </a:cubicBezTo>
                        <a:cubicBezTo>
                          <a:pt x="2351887" y="1576165"/>
                          <a:pt x="2343059" y="1581903"/>
                          <a:pt x="2339340" y="1590272"/>
                        </a:cubicBezTo>
                        <a:cubicBezTo>
                          <a:pt x="2332816" y="1604952"/>
                          <a:pt x="2324100" y="1635992"/>
                          <a:pt x="2324100" y="1635992"/>
                        </a:cubicBezTo>
                        <a:cubicBezTo>
                          <a:pt x="2316480" y="1628372"/>
                          <a:pt x="2308139" y="1621411"/>
                          <a:pt x="2301240" y="1613132"/>
                        </a:cubicBezTo>
                        <a:cubicBezTo>
                          <a:pt x="2295377" y="1606097"/>
                          <a:pt x="2293766" y="1595126"/>
                          <a:pt x="2286000" y="1590272"/>
                        </a:cubicBezTo>
                        <a:cubicBezTo>
                          <a:pt x="2272377" y="1581758"/>
                          <a:pt x="2240280" y="1575032"/>
                          <a:pt x="2240280" y="1575032"/>
                        </a:cubicBezTo>
                        <a:cubicBezTo>
                          <a:pt x="2237740" y="1582652"/>
                          <a:pt x="2234867" y="1590169"/>
                          <a:pt x="2232660" y="1597892"/>
                        </a:cubicBezTo>
                        <a:cubicBezTo>
                          <a:pt x="2229783" y="1607962"/>
                          <a:pt x="2234407" y="1623688"/>
                          <a:pt x="2225040" y="1628372"/>
                        </a:cubicBezTo>
                        <a:cubicBezTo>
                          <a:pt x="2216849" y="1632468"/>
                          <a:pt x="2209800" y="1618212"/>
                          <a:pt x="2202180" y="1613132"/>
                        </a:cubicBezTo>
                        <a:cubicBezTo>
                          <a:pt x="2199640" y="1605512"/>
                          <a:pt x="2202352" y="1588324"/>
                          <a:pt x="2194560" y="1590272"/>
                        </a:cubicBezTo>
                        <a:cubicBezTo>
                          <a:pt x="2173502" y="1595536"/>
                          <a:pt x="2171528" y="1628715"/>
                          <a:pt x="2164080" y="1643612"/>
                        </a:cubicBezTo>
                        <a:cubicBezTo>
                          <a:pt x="2159984" y="1651803"/>
                          <a:pt x="2153920" y="1658852"/>
                          <a:pt x="2148840" y="1666472"/>
                        </a:cubicBezTo>
                        <a:cubicBezTo>
                          <a:pt x="2132017" y="1664603"/>
                          <a:pt x="2066422" y="1650298"/>
                          <a:pt x="2042160" y="1666472"/>
                        </a:cubicBezTo>
                        <a:cubicBezTo>
                          <a:pt x="2035477" y="1670927"/>
                          <a:pt x="2038132" y="1682148"/>
                          <a:pt x="2034540" y="1689332"/>
                        </a:cubicBezTo>
                        <a:cubicBezTo>
                          <a:pt x="2030444" y="1697523"/>
                          <a:pt x="2023396" y="1704001"/>
                          <a:pt x="2019300" y="1712192"/>
                        </a:cubicBezTo>
                        <a:cubicBezTo>
                          <a:pt x="2015708" y="1719376"/>
                          <a:pt x="2016698" y="1728780"/>
                          <a:pt x="2011680" y="1735052"/>
                        </a:cubicBezTo>
                        <a:cubicBezTo>
                          <a:pt x="1998524" y="1751497"/>
                          <a:pt x="1976643" y="1753336"/>
                          <a:pt x="1958340" y="1757912"/>
                        </a:cubicBezTo>
                        <a:cubicBezTo>
                          <a:pt x="1955800" y="1775692"/>
                          <a:pt x="1955881" y="1794049"/>
                          <a:pt x="1950720" y="1811252"/>
                        </a:cubicBezTo>
                        <a:cubicBezTo>
                          <a:pt x="1948088" y="1820024"/>
                          <a:pt x="1940803" y="1826660"/>
                          <a:pt x="1935480" y="1834112"/>
                        </a:cubicBezTo>
                        <a:cubicBezTo>
                          <a:pt x="1888222" y="1900273"/>
                          <a:pt x="1933296" y="1833578"/>
                          <a:pt x="1897380" y="1887452"/>
                        </a:cubicBezTo>
                        <a:cubicBezTo>
                          <a:pt x="1899920" y="1895072"/>
                          <a:pt x="1899320" y="1904632"/>
                          <a:pt x="1905000" y="1910312"/>
                        </a:cubicBezTo>
                        <a:cubicBezTo>
                          <a:pt x="1930400" y="1935712"/>
                          <a:pt x="1935480" y="1895072"/>
                          <a:pt x="1920240" y="1940792"/>
                        </a:cubicBezTo>
                        <a:cubicBezTo>
                          <a:pt x="1939393" y="1998251"/>
                          <a:pt x="1911329" y="1929653"/>
                          <a:pt x="1950720" y="1978892"/>
                        </a:cubicBezTo>
                        <a:cubicBezTo>
                          <a:pt x="1955738" y="1985164"/>
                          <a:pt x="1954748" y="1994568"/>
                          <a:pt x="1958340" y="2001752"/>
                        </a:cubicBezTo>
                        <a:cubicBezTo>
                          <a:pt x="1962436" y="2009943"/>
                          <a:pt x="1968500" y="2016992"/>
                          <a:pt x="1973580" y="2024612"/>
                        </a:cubicBezTo>
                        <a:cubicBezTo>
                          <a:pt x="1976120" y="2034772"/>
                          <a:pt x="1977075" y="2045466"/>
                          <a:pt x="1981200" y="2055092"/>
                        </a:cubicBezTo>
                        <a:cubicBezTo>
                          <a:pt x="1984808" y="2063510"/>
                          <a:pt x="1993808" y="2069180"/>
                          <a:pt x="1996440" y="2077952"/>
                        </a:cubicBezTo>
                        <a:cubicBezTo>
                          <a:pt x="2004262" y="2104025"/>
                          <a:pt x="2010946" y="2224114"/>
                          <a:pt x="2011680" y="2230352"/>
                        </a:cubicBezTo>
                        <a:cubicBezTo>
                          <a:pt x="2012904" y="2240753"/>
                          <a:pt x="2017246" y="2250563"/>
                          <a:pt x="2019300" y="2260832"/>
                        </a:cubicBezTo>
                        <a:cubicBezTo>
                          <a:pt x="2022330" y="2275982"/>
                          <a:pt x="2024380" y="2291312"/>
                          <a:pt x="2026920" y="2306552"/>
                        </a:cubicBezTo>
                        <a:cubicBezTo>
                          <a:pt x="2029460" y="2283692"/>
                          <a:pt x="2023635" y="2258223"/>
                          <a:pt x="2034540" y="2237972"/>
                        </a:cubicBezTo>
                        <a:cubicBezTo>
                          <a:pt x="2043224" y="2221845"/>
                          <a:pt x="2080260" y="2207492"/>
                          <a:pt x="2080260" y="2207492"/>
                        </a:cubicBezTo>
                        <a:cubicBezTo>
                          <a:pt x="2090420" y="2210032"/>
                          <a:pt x="2102562" y="2208570"/>
                          <a:pt x="2110740" y="2215112"/>
                        </a:cubicBezTo>
                        <a:cubicBezTo>
                          <a:pt x="2117012" y="2220130"/>
                          <a:pt x="2117139" y="2230033"/>
                          <a:pt x="2118360" y="2237972"/>
                        </a:cubicBezTo>
                        <a:cubicBezTo>
                          <a:pt x="2122242" y="2263202"/>
                          <a:pt x="2120240" y="2289299"/>
                          <a:pt x="2125980" y="2314172"/>
                        </a:cubicBezTo>
                        <a:cubicBezTo>
                          <a:pt x="2131599" y="2338523"/>
                          <a:pt x="2152777" y="2342811"/>
                          <a:pt x="2171700" y="2352272"/>
                        </a:cubicBezTo>
                        <a:cubicBezTo>
                          <a:pt x="2288456" y="2334310"/>
                          <a:pt x="2279841" y="2369389"/>
                          <a:pt x="2263140" y="2260832"/>
                        </a:cubicBezTo>
                        <a:cubicBezTo>
                          <a:pt x="2261919" y="2252893"/>
                          <a:pt x="2258060" y="2245592"/>
                          <a:pt x="2255520" y="2237972"/>
                        </a:cubicBezTo>
                        <a:cubicBezTo>
                          <a:pt x="2262547" y="2188781"/>
                          <a:pt x="2251710" y="2188442"/>
                          <a:pt x="2286000" y="2161772"/>
                        </a:cubicBezTo>
                        <a:cubicBezTo>
                          <a:pt x="2300458" y="2150527"/>
                          <a:pt x="2331720" y="2131292"/>
                          <a:pt x="2331720" y="2131292"/>
                        </a:cubicBezTo>
                        <a:cubicBezTo>
                          <a:pt x="2366655" y="2078889"/>
                          <a:pt x="2356408" y="2102948"/>
                          <a:pt x="2369820" y="2062712"/>
                        </a:cubicBezTo>
                        <a:cubicBezTo>
                          <a:pt x="2372360" y="2016992"/>
                          <a:pt x="2368007" y="1970360"/>
                          <a:pt x="2377440" y="1925552"/>
                        </a:cubicBezTo>
                        <a:cubicBezTo>
                          <a:pt x="2379095" y="1917692"/>
                          <a:pt x="2392377" y="1916612"/>
                          <a:pt x="2400300" y="1917932"/>
                        </a:cubicBezTo>
                        <a:cubicBezTo>
                          <a:pt x="2409333" y="1919438"/>
                          <a:pt x="2415540" y="1928092"/>
                          <a:pt x="2423160" y="1933172"/>
                        </a:cubicBezTo>
                        <a:cubicBezTo>
                          <a:pt x="2425931" y="1941485"/>
                          <a:pt x="2430549" y="1980739"/>
                          <a:pt x="2453640" y="1948412"/>
                        </a:cubicBezTo>
                        <a:cubicBezTo>
                          <a:pt x="2462977" y="1935340"/>
                          <a:pt x="2468880" y="1902692"/>
                          <a:pt x="2468880" y="1902692"/>
                        </a:cubicBezTo>
                        <a:cubicBezTo>
                          <a:pt x="2476500" y="1905232"/>
                          <a:pt x="2487285" y="1903629"/>
                          <a:pt x="2491740" y="1910312"/>
                        </a:cubicBezTo>
                        <a:cubicBezTo>
                          <a:pt x="2518490" y="1950437"/>
                          <a:pt x="2476186" y="1956137"/>
                          <a:pt x="2522220" y="1940792"/>
                        </a:cubicBezTo>
                        <a:cubicBezTo>
                          <a:pt x="2525020" y="1932393"/>
                          <a:pt x="2540587" y="1860602"/>
                          <a:pt x="2575560" y="1925552"/>
                        </a:cubicBezTo>
                        <a:cubicBezTo>
                          <a:pt x="2590061" y="1952482"/>
                          <a:pt x="2579138" y="1986675"/>
                          <a:pt x="2583180" y="2016992"/>
                        </a:cubicBezTo>
                        <a:cubicBezTo>
                          <a:pt x="2584242" y="2024954"/>
                          <a:pt x="2588260" y="2032232"/>
                          <a:pt x="2590800" y="2039852"/>
                        </a:cubicBezTo>
                        <a:cubicBezTo>
                          <a:pt x="2593340" y="2057632"/>
                          <a:pt x="2596437" y="2075341"/>
                          <a:pt x="2598420" y="2093192"/>
                        </a:cubicBezTo>
                        <a:cubicBezTo>
                          <a:pt x="2601518" y="2121076"/>
                          <a:pt x="2600162" y="2149580"/>
                          <a:pt x="2606040" y="2177012"/>
                        </a:cubicBezTo>
                        <a:cubicBezTo>
                          <a:pt x="2607959" y="2185967"/>
                          <a:pt x="2617184" y="2191681"/>
                          <a:pt x="2621280" y="2199872"/>
                        </a:cubicBezTo>
                        <a:cubicBezTo>
                          <a:pt x="2624872" y="2207056"/>
                          <a:pt x="2626360" y="2215112"/>
                          <a:pt x="2628900" y="2222732"/>
                        </a:cubicBezTo>
                        <a:cubicBezTo>
                          <a:pt x="2611439" y="2292577"/>
                          <a:pt x="2625278" y="2266264"/>
                          <a:pt x="2598420" y="2306552"/>
                        </a:cubicBezTo>
                        <a:cubicBezTo>
                          <a:pt x="2661179" y="2327472"/>
                          <a:pt x="2646412" y="2305889"/>
                          <a:pt x="2636520" y="2375132"/>
                        </a:cubicBezTo>
                        <a:cubicBezTo>
                          <a:pt x="2640238" y="2397441"/>
                          <a:pt x="2638775" y="2427228"/>
                          <a:pt x="2659380" y="2443712"/>
                        </a:cubicBezTo>
                        <a:cubicBezTo>
                          <a:pt x="2665652" y="2448730"/>
                          <a:pt x="2674620" y="2448792"/>
                          <a:pt x="2682240" y="2451332"/>
                        </a:cubicBezTo>
                        <a:cubicBezTo>
                          <a:pt x="2684780" y="2458952"/>
                          <a:pt x="2688285" y="2466316"/>
                          <a:pt x="2689860" y="2474192"/>
                        </a:cubicBezTo>
                        <a:cubicBezTo>
                          <a:pt x="2701667" y="2533226"/>
                          <a:pt x="2691546" y="2512833"/>
                          <a:pt x="2705100" y="2558012"/>
                        </a:cubicBezTo>
                        <a:cubicBezTo>
                          <a:pt x="2709716" y="2573399"/>
                          <a:pt x="2720340" y="2603732"/>
                          <a:pt x="2720340" y="2603732"/>
                        </a:cubicBezTo>
                        <a:cubicBezTo>
                          <a:pt x="2722880" y="2651992"/>
                          <a:pt x="2722623" y="2700481"/>
                          <a:pt x="2727960" y="2748512"/>
                        </a:cubicBezTo>
                        <a:cubicBezTo>
                          <a:pt x="2730273" y="2769329"/>
                          <a:pt x="2743200" y="2809472"/>
                          <a:pt x="2743200" y="2809472"/>
                        </a:cubicBezTo>
                        <a:cubicBezTo>
                          <a:pt x="2745740" y="2837412"/>
                          <a:pt x="2746852" y="2865519"/>
                          <a:pt x="2750820" y="2893292"/>
                        </a:cubicBezTo>
                        <a:cubicBezTo>
                          <a:pt x="2751956" y="2901243"/>
                          <a:pt x="2757219" y="2908213"/>
                          <a:pt x="2758440" y="2916152"/>
                        </a:cubicBezTo>
                        <a:cubicBezTo>
                          <a:pt x="2762322" y="2941382"/>
                          <a:pt x="2763520" y="2966952"/>
                          <a:pt x="2766060" y="2992352"/>
                        </a:cubicBezTo>
                        <a:cubicBezTo>
                          <a:pt x="2768600" y="3071092"/>
                          <a:pt x="2769186" y="3149919"/>
                          <a:pt x="2773680" y="3228572"/>
                        </a:cubicBezTo>
                        <a:cubicBezTo>
                          <a:pt x="2774277" y="3239028"/>
                          <a:pt x="2779106" y="3248812"/>
                          <a:pt x="2781300" y="3259052"/>
                        </a:cubicBezTo>
                        <a:cubicBezTo>
                          <a:pt x="2795003" y="3322997"/>
                          <a:pt x="2795006" y="3326048"/>
                          <a:pt x="2804160" y="3380972"/>
                        </a:cubicBezTo>
                        <a:cubicBezTo>
                          <a:pt x="2801620" y="3398752"/>
                          <a:pt x="2803834" y="3417899"/>
                          <a:pt x="2796540" y="3434312"/>
                        </a:cubicBezTo>
                        <a:cubicBezTo>
                          <a:pt x="2792821" y="3442681"/>
                          <a:pt x="2782049" y="3445833"/>
                          <a:pt x="2773680" y="3449552"/>
                        </a:cubicBezTo>
                        <a:cubicBezTo>
                          <a:pt x="2759000" y="3456076"/>
                          <a:pt x="2727960" y="3464792"/>
                          <a:pt x="2727960" y="3464792"/>
                        </a:cubicBezTo>
                        <a:cubicBezTo>
                          <a:pt x="2712745" y="3327861"/>
                          <a:pt x="2747491" y="3438899"/>
                          <a:pt x="2667000" y="3388592"/>
                        </a:cubicBezTo>
                        <a:cubicBezTo>
                          <a:pt x="2658119" y="3383041"/>
                          <a:pt x="2665922" y="3366290"/>
                          <a:pt x="2659380" y="3358112"/>
                        </a:cubicBezTo>
                        <a:cubicBezTo>
                          <a:pt x="2654362" y="3351840"/>
                          <a:pt x="2644140" y="3353032"/>
                          <a:pt x="2636520" y="3350492"/>
                        </a:cubicBezTo>
                        <a:cubicBezTo>
                          <a:pt x="2616200" y="3353032"/>
                          <a:pt x="2592599" y="3346753"/>
                          <a:pt x="2575560" y="3358112"/>
                        </a:cubicBezTo>
                        <a:cubicBezTo>
                          <a:pt x="2564784" y="3365296"/>
                          <a:pt x="2574366" y="3384967"/>
                          <a:pt x="2567940" y="3396212"/>
                        </a:cubicBezTo>
                        <a:cubicBezTo>
                          <a:pt x="2563396" y="3404163"/>
                          <a:pt x="2552115" y="3405589"/>
                          <a:pt x="2545080" y="3411452"/>
                        </a:cubicBezTo>
                        <a:cubicBezTo>
                          <a:pt x="2536801" y="3418351"/>
                          <a:pt x="2529840" y="3426692"/>
                          <a:pt x="2522220" y="3434312"/>
                        </a:cubicBezTo>
                        <a:cubicBezTo>
                          <a:pt x="2504084" y="3488720"/>
                          <a:pt x="2515891" y="3466666"/>
                          <a:pt x="2491740" y="3502892"/>
                        </a:cubicBezTo>
                        <a:cubicBezTo>
                          <a:pt x="2499360" y="3507972"/>
                          <a:pt x="2508124" y="3511656"/>
                          <a:pt x="2514600" y="3518132"/>
                        </a:cubicBezTo>
                        <a:cubicBezTo>
                          <a:pt x="2521076" y="3524608"/>
                          <a:pt x="2523977" y="3533957"/>
                          <a:pt x="2529840" y="3540992"/>
                        </a:cubicBezTo>
                        <a:cubicBezTo>
                          <a:pt x="2536739" y="3549271"/>
                          <a:pt x="2545080" y="3556232"/>
                          <a:pt x="2552700" y="3563852"/>
                        </a:cubicBezTo>
                        <a:cubicBezTo>
                          <a:pt x="2553030" y="3567815"/>
                          <a:pt x="2555177" y="3680629"/>
                          <a:pt x="2575560" y="3701012"/>
                        </a:cubicBezTo>
                        <a:lnTo>
                          <a:pt x="2598420" y="3723872"/>
                        </a:lnTo>
                        <a:cubicBezTo>
                          <a:pt x="2593340" y="3749272"/>
                          <a:pt x="2596031" y="3777582"/>
                          <a:pt x="2583180" y="3800072"/>
                        </a:cubicBezTo>
                        <a:cubicBezTo>
                          <a:pt x="2578636" y="3808023"/>
                          <a:pt x="2570572" y="3785984"/>
                          <a:pt x="2567940" y="3777212"/>
                        </a:cubicBezTo>
                        <a:cubicBezTo>
                          <a:pt x="2562779" y="3760009"/>
                          <a:pt x="2565481" y="3741075"/>
                          <a:pt x="2560320" y="3723872"/>
                        </a:cubicBezTo>
                        <a:cubicBezTo>
                          <a:pt x="2553970" y="3702705"/>
                          <a:pt x="2538730" y="3696779"/>
                          <a:pt x="2522220" y="3685772"/>
                        </a:cubicBezTo>
                        <a:cubicBezTo>
                          <a:pt x="2516544" y="3668743"/>
                          <a:pt x="2508788" y="3632109"/>
                          <a:pt x="2491740" y="3617192"/>
                        </a:cubicBezTo>
                        <a:cubicBezTo>
                          <a:pt x="2477956" y="3605131"/>
                          <a:pt x="2446020" y="3586712"/>
                          <a:pt x="2446020" y="3586712"/>
                        </a:cubicBezTo>
                        <a:cubicBezTo>
                          <a:pt x="2409335" y="3531684"/>
                          <a:pt x="2437932" y="3582737"/>
                          <a:pt x="2423160" y="3457172"/>
                        </a:cubicBezTo>
                        <a:cubicBezTo>
                          <a:pt x="2422222" y="3449195"/>
                          <a:pt x="2417282" y="3442153"/>
                          <a:pt x="2415540" y="3434312"/>
                        </a:cubicBezTo>
                        <a:cubicBezTo>
                          <a:pt x="2412188" y="3419230"/>
                          <a:pt x="2414195" y="3402711"/>
                          <a:pt x="2407920" y="3388592"/>
                        </a:cubicBezTo>
                        <a:cubicBezTo>
                          <a:pt x="2403543" y="3378744"/>
                          <a:pt x="2391324" y="3374501"/>
                          <a:pt x="2385060" y="3365732"/>
                        </a:cubicBezTo>
                        <a:cubicBezTo>
                          <a:pt x="2378458" y="3356489"/>
                          <a:pt x="2377852" y="3343284"/>
                          <a:pt x="2369820" y="3335252"/>
                        </a:cubicBezTo>
                        <a:cubicBezTo>
                          <a:pt x="2364140" y="3329572"/>
                          <a:pt x="2354144" y="3331224"/>
                          <a:pt x="2346960" y="3327632"/>
                        </a:cubicBezTo>
                        <a:cubicBezTo>
                          <a:pt x="2338769" y="3323536"/>
                          <a:pt x="2331720" y="3317472"/>
                          <a:pt x="2324100" y="3312392"/>
                        </a:cubicBezTo>
                        <a:cubicBezTo>
                          <a:pt x="2321560" y="3304772"/>
                          <a:pt x="2317418" y="3297509"/>
                          <a:pt x="2316480" y="3289532"/>
                        </a:cubicBezTo>
                        <a:cubicBezTo>
                          <a:pt x="2300095" y="3150263"/>
                          <a:pt x="2321979" y="3222210"/>
                          <a:pt x="2301240" y="3159992"/>
                        </a:cubicBezTo>
                        <a:cubicBezTo>
                          <a:pt x="2303780" y="3126972"/>
                          <a:pt x="2300327" y="3092931"/>
                          <a:pt x="2308860" y="3060932"/>
                        </a:cubicBezTo>
                        <a:cubicBezTo>
                          <a:pt x="2311220" y="3052083"/>
                          <a:pt x="2330891" y="3054812"/>
                          <a:pt x="2331720" y="3045692"/>
                        </a:cubicBezTo>
                        <a:cubicBezTo>
                          <a:pt x="2336325" y="2995037"/>
                          <a:pt x="2330409" y="2943763"/>
                          <a:pt x="2324100" y="2893292"/>
                        </a:cubicBezTo>
                        <a:cubicBezTo>
                          <a:pt x="2322691" y="2882020"/>
                          <a:pt x="2313335" y="2873253"/>
                          <a:pt x="2308860" y="2862812"/>
                        </a:cubicBezTo>
                        <a:cubicBezTo>
                          <a:pt x="2305696" y="2855429"/>
                          <a:pt x="2303447" y="2847675"/>
                          <a:pt x="2301240" y="2839952"/>
                        </a:cubicBezTo>
                        <a:cubicBezTo>
                          <a:pt x="2295915" y="2821316"/>
                          <a:pt x="2287434" y="2777333"/>
                          <a:pt x="2278380" y="2763752"/>
                        </a:cubicBezTo>
                        <a:lnTo>
                          <a:pt x="2247900" y="2718032"/>
                        </a:lnTo>
                        <a:lnTo>
                          <a:pt x="2217420" y="2672312"/>
                        </a:lnTo>
                        <a:cubicBezTo>
                          <a:pt x="2212340" y="2664692"/>
                          <a:pt x="2209800" y="2654532"/>
                          <a:pt x="2202180" y="2649452"/>
                        </a:cubicBezTo>
                        <a:cubicBezTo>
                          <a:pt x="2179703" y="2634467"/>
                          <a:pt x="2174795" y="2633354"/>
                          <a:pt x="2156460" y="2611352"/>
                        </a:cubicBezTo>
                        <a:cubicBezTo>
                          <a:pt x="2150597" y="2604317"/>
                          <a:pt x="2147180" y="2595445"/>
                          <a:pt x="2141220" y="2588492"/>
                        </a:cubicBezTo>
                        <a:cubicBezTo>
                          <a:pt x="2085786" y="2523819"/>
                          <a:pt x="2130488" y="2587633"/>
                          <a:pt x="2095500" y="2535152"/>
                        </a:cubicBezTo>
                        <a:cubicBezTo>
                          <a:pt x="2085340" y="2537692"/>
                          <a:pt x="2073734" y="2536963"/>
                          <a:pt x="2065020" y="2542772"/>
                        </a:cubicBezTo>
                        <a:cubicBezTo>
                          <a:pt x="2057400" y="2547852"/>
                          <a:pt x="2057546" y="2560778"/>
                          <a:pt x="2049780" y="2565632"/>
                        </a:cubicBezTo>
                        <a:cubicBezTo>
                          <a:pt x="2036157" y="2574146"/>
                          <a:pt x="2004060" y="2580872"/>
                          <a:pt x="2004060" y="2580872"/>
                        </a:cubicBezTo>
                        <a:cubicBezTo>
                          <a:pt x="1998980" y="2591032"/>
                          <a:pt x="1990426" y="2600107"/>
                          <a:pt x="1988820" y="2611352"/>
                        </a:cubicBezTo>
                        <a:cubicBezTo>
                          <a:pt x="1987684" y="2619303"/>
                          <a:pt x="1996440" y="2626180"/>
                          <a:pt x="1996440" y="2634212"/>
                        </a:cubicBezTo>
                        <a:cubicBezTo>
                          <a:pt x="1996440" y="2649662"/>
                          <a:pt x="1991360" y="2664692"/>
                          <a:pt x="1988820" y="2679932"/>
                        </a:cubicBezTo>
                        <a:cubicBezTo>
                          <a:pt x="1965960" y="2677392"/>
                          <a:pt x="1942554" y="2677890"/>
                          <a:pt x="1920240" y="2672312"/>
                        </a:cubicBezTo>
                        <a:cubicBezTo>
                          <a:pt x="1911355" y="2670091"/>
                          <a:pt x="1906506" y="2657833"/>
                          <a:pt x="1897380" y="2657072"/>
                        </a:cubicBezTo>
                        <a:cubicBezTo>
                          <a:pt x="1874459" y="2655162"/>
                          <a:pt x="1851660" y="2662152"/>
                          <a:pt x="1828800" y="2664692"/>
                        </a:cubicBezTo>
                        <a:cubicBezTo>
                          <a:pt x="1820021" y="2667618"/>
                          <a:pt x="1782419" y="2680802"/>
                          <a:pt x="1775460" y="2679932"/>
                        </a:cubicBezTo>
                        <a:cubicBezTo>
                          <a:pt x="1764188" y="2678523"/>
                          <a:pt x="1755140" y="2669772"/>
                          <a:pt x="1744980" y="2664692"/>
                        </a:cubicBezTo>
                        <a:cubicBezTo>
                          <a:pt x="1703229" y="2748194"/>
                          <a:pt x="1737617" y="2669103"/>
                          <a:pt x="1722120" y="2862812"/>
                        </a:cubicBezTo>
                        <a:cubicBezTo>
                          <a:pt x="1721479" y="2870819"/>
                          <a:pt x="1718092" y="2878488"/>
                          <a:pt x="1714500" y="2885672"/>
                        </a:cubicBezTo>
                        <a:cubicBezTo>
                          <a:pt x="1703891" y="2906890"/>
                          <a:pt x="1693252" y="2914540"/>
                          <a:pt x="1676400" y="2931392"/>
                        </a:cubicBezTo>
                        <a:cubicBezTo>
                          <a:pt x="1673860" y="2939012"/>
                          <a:pt x="1670893" y="2946503"/>
                          <a:pt x="1668780" y="2954252"/>
                        </a:cubicBezTo>
                        <a:cubicBezTo>
                          <a:pt x="1663269" y="2974459"/>
                          <a:pt x="1668351" y="3000401"/>
                          <a:pt x="1653540" y="3015212"/>
                        </a:cubicBezTo>
                        <a:lnTo>
                          <a:pt x="1630680" y="3038072"/>
                        </a:lnTo>
                        <a:cubicBezTo>
                          <a:pt x="1633220" y="3050772"/>
                          <a:pt x="1633752" y="3064045"/>
                          <a:pt x="1638300" y="3076172"/>
                        </a:cubicBezTo>
                        <a:cubicBezTo>
                          <a:pt x="1652516" y="3114082"/>
                          <a:pt x="1682365" y="3094391"/>
                          <a:pt x="1645920" y="3159992"/>
                        </a:cubicBezTo>
                        <a:cubicBezTo>
                          <a:pt x="1640834" y="3169147"/>
                          <a:pt x="1625600" y="3165072"/>
                          <a:pt x="1615440" y="3167612"/>
                        </a:cubicBezTo>
                        <a:cubicBezTo>
                          <a:pt x="1595120" y="3165072"/>
                          <a:pt x="1573493" y="3167597"/>
                          <a:pt x="1554480" y="3159992"/>
                        </a:cubicBezTo>
                        <a:cubicBezTo>
                          <a:pt x="1515713" y="3144485"/>
                          <a:pt x="1553415" y="3124405"/>
                          <a:pt x="1562100" y="3114272"/>
                        </a:cubicBezTo>
                        <a:cubicBezTo>
                          <a:pt x="1570365" y="3104629"/>
                          <a:pt x="1577340" y="3093952"/>
                          <a:pt x="1584960" y="3083792"/>
                        </a:cubicBezTo>
                        <a:cubicBezTo>
                          <a:pt x="1582420" y="3068552"/>
                          <a:pt x="1586992" y="3050137"/>
                          <a:pt x="1577340" y="3038072"/>
                        </a:cubicBezTo>
                        <a:cubicBezTo>
                          <a:pt x="1572322" y="3031800"/>
                          <a:pt x="1561163" y="3041237"/>
                          <a:pt x="1554480" y="3045692"/>
                        </a:cubicBezTo>
                        <a:cubicBezTo>
                          <a:pt x="1545514" y="3051670"/>
                          <a:pt x="1540586" y="3062574"/>
                          <a:pt x="1531620" y="3068552"/>
                        </a:cubicBezTo>
                        <a:cubicBezTo>
                          <a:pt x="1524769" y="3073120"/>
                          <a:pt x="1482726" y="3082522"/>
                          <a:pt x="1478280" y="3083792"/>
                        </a:cubicBezTo>
                        <a:cubicBezTo>
                          <a:pt x="1456908" y="3089898"/>
                          <a:pt x="1445260" y="3095041"/>
                          <a:pt x="1424940" y="3106652"/>
                        </a:cubicBezTo>
                        <a:cubicBezTo>
                          <a:pt x="1416989" y="3111196"/>
                          <a:pt x="1409700" y="3116812"/>
                          <a:pt x="1402080" y="3121892"/>
                        </a:cubicBezTo>
                        <a:cubicBezTo>
                          <a:pt x="1397000" y="3111732"/>
                          <a:pt x="1388446" y="3102657"/>
                          <a:pt x="1386840" y="3091412"/>
                        </a:cubicBezTo>
                        <a:cubicBezTo>
                          <a:pt x="1385704" y="3083461"/>
                          <a:pt x="1386428" y="3068552"/>
                          <a:pt x="1394460" y="3068552"/>
                        </a:cubicBezTo>
                        <a:cubicBezTo>
                          <a:pt x="1402492" y="3068552"/>
                          <a:pt x="1399540" y="3083792"/>
                          <a:pt x="1402080" y="3091412"/>
                        </a:cubicBezTo>
                        <a:cubicBezTo>
                          <a:pt x="1397000" y="3099032"/>
                          <a:pt x="1393316" y="3107796"/>
                          <a:pt x="1386840" y="3114272"/>
                        </a:cubicBezTo>
                        <a:cubicBezTo>
                          <a:pt x="1380364" y="3120748"/>
                          <a:pt x="1371931" y="3124968"/>
                          <a:pt x="1363980" y="3129512"/>
                        </a:cubicBezTo>
                        <a:cubicBezTo>
                          <a:pt x="1330005" y="3148926"/>
                          <a:pt x="1335415" y="3144369"/>
                          <a:pt x="1295400" y="3152372"/>
                        </a:cubicBezTo>
                        <a:cubicBezTo>
                          <a:pt x="1231130" y="3146529"/>
                          <a:pt x="1194821" y="3170650"/>
                          <a:pt x="1219200" y="3121892"/>
                        </a:cubicBezTo>
                        <a:cubicBezTo>
                          <a:pt x="1223296" y="3113701"/>
                          <a:pt x="1229360" y="3106652"/>
                          <a:pt x="1234440" y="3099032"/>
                        </a:cubicBezTo>
                        <a:cubicBezTo>
                          <a:pt x="1231900" y="3091412"/>
                          <a:pt x="1229027" y="3083895"/>
                          <a:pt x="1226820" y="3076172"/>
                        </a:cubicBezTo>
                        <a:cubicBezTo>
                          <a:pt x="1223943" y="3066102"/>
                          <a:pt x="1227722" y="3051779"/>
                          <a:pt x="1219200" y="3045692"/>
                        </a:cubicBezTo>
                        <a:cubicBezTo>
                          <a:pt x="1206628" y="3036712"/>
                          <a:pt x="1188720" y="3040612"/>
                          <a:pt x="1173480" y="3038072"/>
                        </a:cubicBezTo>
                        <a:cubicBezTo>
                          <a:pt x="1170940" y="3027912"/>
                          <a:pt x="1168737" y="3017662"/>
                          <a:pt x="1165860" y="3007592"/>
                        </a:cubicBezTo>
                        <a:cubicBezTo>
                          <a:pt x="1163653" y="2999869"/>
                          <a:pt x="1160353" y="2992481"/>
                          <a:pt x="1158240" y="2984732"/>
                        </a:cubicBezTo>
                        <a:cubicBezTo>
                          <a:pt x="1139333" y="2915407"/>
                          <a:pt x="1163530" y="2930615"/>
                          <a:pt x="1120140" y="2916152"/>
                        </a:cubicBezTo>
                        <a:cubicBezTo>
                          <a:pt x="1112520" y="2923772"/>
                          <a:pt x="1103258" y="2930046"/>
                          <a:pt x="1097280" y="2939012"/>
                        </a:cubicBezTo>
                        <a:cubicBezTo>
                          <a:pt x="1092825" y="2945695"/>
                          <a:pt x="1093252" y="2954688"/>
                          <a:pt x="1089660" y="2961872"/>
                        </a:cubicBezTo>
                        <a:cubicBezTo>
                          <a:pt x="1085564" y="2970063"/>
                          <a:pt x="1079500" y="2977112"/>
                          <a:pt x="1074420" y="2984732"/>
                        </a:cubicBezTo>
                        <a:cubicBezTo>
                          <a:pt x="1099629" y="3060360"/>
                          <a:pt x="1057334" y="2944833"/>
                          <a:pt x="1104900" y="3030452"/>
                        </a:cubicBezTo>
                        <a:cubicBezTo>
                          <a:pt x="1112702" y="3044495"/>
                          <a:pt x="1120140" y="3076172"/>
                          <a:pt x="1120140" y="3076172"/>
                        </a:cubicBezTo>
                        <a:cubicBezTo>
                          <a:pt x="1112520" y="3083792"/>
                          <a:pt x="1106919" y="3094213"/>
                          <a:pt x="1097280" y="3099032"/>
                        </a:cubicBezTo>
                        <a:cubicBezTo>
                          <a:pt x="1045787" y="3124779"/>
                          <a:pt x="1066697" y="3084100"/>
                          <a:pt x="1051560" y="3129512"/>
                        </a:cubicBezTo>
                        <a:cubicBezTo>
                          <a:pt x="1038860" y="3126972"/>
                          <a:pt x="1026025" y="3125033"/>
                          <a:pt x="1013460" y="3121892"/>
                        </a:cubicBezTo>
                        <a:cubicBezTo>
                          <a:pt x="1005668" y="3119944"/>
                          <a:pt x="996280" y="3108592"/>
                          <a:pt x="990600" y="3114272"/>
                        </a:cubicBezTo>
                        <a:cubicBezTo>
                          <a:pt x="975878" y="3128994"/>
                          <a:pt x="1020313" y="3151861"/>
                          <a:pt x="1021080" y="3152372"/>
                        </a:cubicBezTo>
                        <a:cubicBezTo>
                          <a:pt x="999447" y="3156699"/>
                          <a:pt x="948543" y="3167612"/>
                          <a:pt x="929640" y="3167612"/>
                        </a:cubicBezTo>
                        <a:cubicBezTo>
                          <a:pt x="921608" y="3167612"/>
                          <a:pt x="914400" y="3162532"/>
                          <a:pt x="906780" y="3159992"/>
                        </a:cubicBezTo>
                        <a:cubicBezTo>
                          <a:pt x="911860" y="3139672"/>
                          <a:pt x="920124" y="3119891"/>
                          <a:pt x="922020" y="3099032"/>
                        </a:cubicBezTo>
                        <a:cubicBezTo>
                          <a:pt x="922747" y="3091033"/>
                          <a:pt x="921584" y="3079764"/>
                          <a:pt x="914400" y="3076172"/>
                        </a:cubicBezTo>
                        <a:cubicBezTo>
                          <a:pt x="907216" y="3072580"/>
                          <a:pt x="899160" y="3081252"/>
                          <a:pt x="891540" y="3083792"/>
                        </a:cubicBezTo>
                        <a:cubicBezTo>
                          <a:pt x="886460" y="3091412"/>
                          <a:pt x="878710" y="3097817"/>
                          <a:pt x="876300" y="3106652"/>
                        </a:cubicBezTo>
                        <a:cubicBezTo>
                          <a:pt x="868832" y="3134035"/>
                          <a:pt x="879463" y="3169653"/>
                          <a:pt x="853440" y="3190472"/>
                        </a:cubicBezTo>
                        <a:cubicBezTo>
                          <a:pt x="847168" y="3195490"/>
                          <a:pt x="838200" y="3195552"/>
                          <a:pt x="830580" y="3198092"/>
                        </a:cubicBezTo>
                        <a:cubicBezTo>
                          <a:pt x="815340" y="3195552"/>
                          <a:pt x="795785" y="3201397"/>
                          <a:pt x="784860" y="3190472"/>
                        </a:cubicBezTo>
                        <a:cubicBezTo>
                          <a:pt x="777455" y="3183067"/>
                          <a:pt x="792480" y="3170465"/>
                          <a:pt x="792480" y="3159992"/>
                        </a:cubicBezTo>
                        <a:cubicBezTo>
                          <a:pt x="792480" y="3139514"/>
                          <a:pt x="787400" y="3119352"/>
                          <a:pt x="784860" y="3099032"/>
                        </a:cubicBezTo>
                        <a:cubicBezTo>
                          <a:pt x="766617" y="3126396"/>
                          <a:pt x="762153" y="3128749"/>
                          <a:pt x="754380" y="3167612"/>
                        </a:cubicBezTo>
                        <a:cubicBezTo>
                          <a:pt x="751840" y="3180312"/>
                          <a:pt x="749570" y="3193069"/>
                          <a:pt x="746760" y="3205712"/>
                        </a:cubicBezTo>
                        <a:cubicBezTo>
                          <a:pt x="744488" y="3215935"/>
                          <a:pt x="745682" y="3228014"/>
                          <a:pt x="739140" y="3236192"/>
                        </a:cubicBezTo>
                        <a:cubicBezTo>
                          <a:pt x="734122" y="3242464"/>
                          <a:pt x="723900" y="3241272"/>
                          <a:pt x="716280" y="3243812"/>
                        </a:cubicBezTo>
                        <a:cubicBezTo>
                          <a:pt x="698895" y="3238017"/>
                          <a:pt x="675275" y="3237287"/>
                          <a:pt x="685800" y="3205712"/>
                        </a:cubicBezTo>
                        <a:cubicBezTo>
                          <a:pt x="688696" y="3197024"/>
                          <a:pt x="701040" y="3195552"/>
                          <a:pt x="708660" y="3190472"/>
                        </a:cubicBezTo>
                        <a:cubicBezTo>
                          <a:pt x="704699" y="3166706"/>
                          <a:pt x="710834" y="3134954"/>
                          <a:pt x="678180" y="3129512"/>
                        </a:cubicBezTo>
                        <a:cubicBezTo>
                          <a:pt x="670257" y="3128192"/>
                          <a:pt x="662940" y="3134592"/>
                          <a:pt x="655320" y="3137132"/>
                        </a:cubicBezTo>
                        <a:cubicBezTo>
                          <a:pt x="652780" y="3154912"/>
                          <a:pt x="660400" y="3177772"/>
                          <a:pt x="647700" y="3190472"/>
                        </a:cubicBezTo>
                        <a:cubicBezTo>
                          <a:pt x="640080" y="3198092"/>
                          <a:pt x="630073" y="3177032"/>
                          <a:pt x="624840" y="3167612"/>
                        </a:cubicBezTo>
                        <a:cubicBezTo>
                          <a:pt x="617038" y="3153569"/>
                          <a:pt x="614680" y="3137132"/>
                          <a:pt x="609600" y="3121892"/>
                        </a:cubicBezTo>
                        <a:lnTo>
                          <a:pt x="601980" y="3099032"/>
                        </a:lnTo>
                        <a:cubicBezTo>
                          <a:pt x="612140" y="3091412"/>
                          <a:pt x="621433" y="3082473"/>
                          <a:pt x="632460" y="3076172"/>
                        </a:cubicBezTo>
                        <a:cubicBezTo>
                          <a:pt x="639434" y="3072187"/>
                          <a:pt x="649640" y="3074232"/>
                          <a:pt x="655320" y="3068552"/>
                        </a:cubicBezTo>
                        <a:cubicBezTo>
                          <a:pt x="661000" y="3062872"/>
                          <a:pt x="660400" y="3053312"/>
                          <a:pt x="662940" y="3045692"/>
                        </a:cubicBezTo>
                        <a:cubicBezTo>
                          <a:pt x="655320" y="3038072"/>
                          <a:pt x="648849" y="3029096"/>
                          <a:pt x="640080" y="3022832"/>
                        </a:cubicBezTo>
                        <a:cubicBezTo>
                          <a:pt x="630837" y="3016230"/>
                          <a:pt x="614075" y="3018033"/>
                          <a:pt x="609600" y="3007592"/>
                        </a:cubicBezTo>
                        <a:cubicBezTo>
                          <a:pt x="604498" y="2995688"/>
                          <a:pt x="613124" y="2981779"/>
                          <a:pt x="617220" y="2969492"/>
                        </a:cubicBezTo>
                        <a:cubicBezTo>
                          <a:pt x="628269" y="2936345"/>
                          <a:pt x="629690" y="2940859"/>
                          <a:pt x="655320" y="2923772"/>
                        </a:cubicBezTo>
                        <a:cubicBezTo>
                          <a:pt x="650240" y="2913612"/>
                          <a:pt x="646682" y="2902535"/>
                          <a:pt x="640080" y="2893292"/>
                        </a:cubicBezTo>
                        <a:cubicBezTo>
                          <a:pt x="626746" y="2874624"/>
                          <a:pt x="612588" y="2867344"/>
                          <a:pt x="594360" y="2855192"/>
                        </a:cubicBezTo>
                        <a:cubicBezTo>
                          <a:pt x="560066" y="2803750"/>
                          <a:pt x="598245" y="2868144"/>
                          <a:pt x="571500" y="2778992"/>
                        </a:cubicBezTo>
                        <a:cubicBezTo>
                          <a:pt x="568868" y="2770220"/>
                          <a:pt x="561340" y="2763752"/>
                          <a:pt x="556260" y="2756132"/>
                        </a:cubicBezTo>
                        <a:cubicBezTo>
                          <a:pt x="563875" y="2679981"/>
                          <a:pt x="569652" y="2668846"/>
                          <a:pt x="556260" y="2588492"/>
                        </a:cubicBezTo>
                        <a:cubicBezTo>
                          <a:pt x="553619" y="2572646"/>
                          <a:pt x="541020" y="2542772"/>
                          <a:pt x="541020" y="2542772"/>
                        </a:cubicBezTo>
                        <a:cubicBezTo>
                          <a:pt x="543560" y="2527532"/>
                          <a:pt x="540975" y="2510467"/>
                          <a:pt x="548640" y="2497052"/>
                        </a:cubicBezTo>
                        <a:cubicBezTo>
                          <a:pt x="552625" y="2490078"/>
                          <a:pt x="565228" y="2494450"/>
                          <a:pt x="571500" y="2489432"/>
                        </a:cubicBezTo>
                        <a:cubicBezTo>
                          <a:pt x="578651" y="2483711"/>
                          <a:pt x="581660" y="2474192"/>
                          <a:pt x="586740" y="2466572"/>
                        </a:cubicBezTo>
                        <a:cubicBezTo>
                          <a:pt x="581660" y="2458952"/>
                          <a:pt x="577363" y="2450747"/>
                          <a:pt x="571500" y="2443712"/>
                        </a:cubicBezTo>
                        <a:cubicBezTo>
                          <a:pt x="553811" y="2422485"/>
                          <a:pt x="540584" y="2414810"/>
                          <a:pt x="518160" y="2397992"/>
                        </a:cubicBezTo>
                        <a:cubicBezTo>
                          <a:pt x="508776" y="2369840"/>
                          <a:pt x="500648" y="2356816"/>
                          <a:pt x="518160" y="2321792"/>
                        </a:cubicBezTo>
                        <a:cubicBezTo>
                          <a:pt x="523840" y="2310433"/>
                          <a:pt x="539660" y="2307912"/>
                          <a:pt x="548640" y="2298932"/>
                        </a:cubicBezTo>
                        <a:cubicBezTo>
                          <a:pt x="555116" y="2292456"/>
                          <a:pt x="558800" y="2283692"/>
                          <a:pt x="563880" y="2276072"/>
                        </a:cubicBezTo>
                        <a:cubicBezTo>
                          <a:pt x="561340" y="2260832"/>
                          <a:pt x="562535" y="2244471"/>
                          <a:pt x="556260" y="2230352"/>
                        </a:cubicBezTo>
                        <a:cubicBezTo>
                          <a:pt x="537438" y="2188003"/>
                          <a:pt x="471294" y="2202316"/>
                          <a:pt x="441960" y="2199872"/>
                        </a:cubicBezTo>
                        <a:cubicBezTo>
                          <a:pt x="436880" y="2192252"/>
                          <a:pt x="427856" y="2186099"/>
                          <a:pt x="426720" y="2177012"/>
                        </a:cubicBezTo>
                        <a:cubicBezTo>
                          <a:pt x="422310" y="2141728"/>
                          <a:pt x="436933" y="2141347"/>
                          <a:pt x="449580" y="2116052"/>
                        </a:cubicBezTo>
                        <a:cubicBezTo>
                          <a:pt x="453172" y="2108868"/>
                          <a:pt x="454660" y="2100812"/>
                          <a:pt x="457200" y="2093192"/>
                        </a:cubicBezTo>
                        <a:cubicBezTo>
                          <a:pt x="454660" y="2070332"/>
                          <a:pt x="463108" y="2043213"/>
                          <a:pt x="449580" y="2024612"/>
                        </a:cubicBezTo>
                        <a:cubicBezTo>
                          <a:pt x="438704" y="2009657"/>
                          <a:pt x="413409" y="2016240"/>
                          <a:pt x="396240" y="2009372"/>
                        </a:cubicBezTo>
                        <a:cubicBezTo>
                          <a:pt x="387737" y="2005971"/>
                          <a:pt x="379856" y="2000608"/>
                          <a:pt x="373380" y="1994132"/>
                        </a:cubicBezTo>
                        <a:cubicBezTo>
                          <a:pt x="350908" y="1971660"/>
                          <a:pt x="339624" y="1953469"/>
                          <a:pt x="327660" y="1925552"/>
                        </a:cubicBezTo>
                        <a:cubicBezTo>
                          <a:pt x="324496" y="1918169"/>
                          <a:pt x="322580" y="1910312"/>
                          <a:pt x="320040" y="1902692"/>
                        </a:cubicBezTo>
                        <a:cubicBezTo>
                          <a:pt x="322580" y="1889992"/>
                          <a:pt x="323112" y="1876719"/>
                          <a:pt x="327660" y="1864592"/>
                        </a:cubicBezTo>
                        <a:cubicBezTo>
                          <a:pt x="330876" y="1856017"/>
                          <a:pt x="338356" y="1849683"/>
                          <a:pt x="342900" y="1841732"/>
                        </a:cubicBezTo>
                        <a:cubicBezTo>
                          <a:pt x="348536" y="1831869"/>
                          <a:pt x="352504" y="1821115"/>
                          <a:pt x="358140" y="1811252"/>
                        </a:cubicBezTo>
                        <a:cubicBezTo>
                          <a:pt x="362684" y="1803301"/>
                          <a:pt x="365760" y="1793472"/>
                          <a:pt x="373380" y="1788392"/>
                        </a:cubicBezTo>
                        <a:cubicBezTo>
                          <a:pt x="382094" y="1782583"/>
                          <a:pt x="393700" y="1783312"/>
                          <a:pt x="403860" y="1780772"/>
                        </a:cubicBezTo>
                        <a:cubicBezTo>
                          <a:pt x="411480" y="1773152"/>
                          <a:pt x="420742" y="1766878"/>
                          <a:pt x="426720" y="1757912"/>
                        </a:cubicBezTo>
                        <a:cubicBezTo>
                          <a:pt x="444461" y="1731301"/>
                          <a:pt x="430705" y="1663188"/>
                          <a:pt x="426720" y="1651232"/>
                        </a:cubicBezTo>
                        <a:cubicBezTo>
                          <a:pt x="424180" y="1643612"/>
                          <a:pt x="411480" y="1646152"/>
                          <a:pt x="403860" y="1643612"/>
                        </a:cubicBezTo>
                        <a:cubicBezTo>
                          <a:pt x="406400" y="1623292"/>
                          <a:pt x="408113" y="1602852"/>
                          <a:pt x="411480" y="1582652"/>
                        </a:cubicBezTo>
                        <a:cubicBezTo>
                          <a:pt x="413202" y="1572322"/>
                          <a:pt x="419100" y="1562645"/>
                          <a:pt x="419100" y="1552172"/>
                        </a:cubicBezTo>
                        <a:cubicBezTo>
                          <a:pt x="419100" y="1529171"/>
                          <a:pt x="431834" y="1494304"/>
                          <a:pt x="411480" y="1483592"/>
                        </a:cubicBezTo>
                        <a:cubicBezTo>
                          <a:pt x="370959" y="1462265"/>
                          <a:pt x="320040" y="1478512"/>
                          <a:pt x="274320" y="1475972"/>
                        </a:cubicBezTo>
                        <a:cubicBezTo>
                          <a:pt x="216861" y="1456819"/>
                          <a:pt x="287686" y="1482655"/>
                          <a:pt x="228600" y="1453112"/>
                        </a:cubicBezTo>
                        <a:cubicBezTo>
                          <a:pt x="221416" y="1449520"/>
                          <a:pt x="213489" y="1447605"/>
                          <a:pt x="205740" y="1445492"/>
                        </a:cubicBezTo>
                        <a:cubicBezTo>
                          <a:pt x="185533" y="1439981"/>
                          <a:pt x="165100" y="1435332"/>
                          <a:pt x="144780" y="1430252"/>
                        </a:cubicBezTo>
                        <a:cubicBezTo>
                          <a:pt x="137160" y="1422632"/>
                          <a:pt x="130886" y="1413370"/>
                          <a:pt x="121920" y="1407392"/>
                        </a:cubicBezTo>
                        <a:cubicBezTo>
                          <a:pt x="115237" y="1402937"/>
                          <a:pt x="106443" y="1402936"/>
                          <a:pt x="99060" y="1399772"/>
                        </a:cubicBezTo>
                        <a:cubicBezTo>
                          <a:pt x="88619" y="1395297"/>
                          <a:pt x="78740" y="1389612"/>
                          <a:pt x="68580" y="1384532"/>
                        </a:cubicBezTo>
                        <a:cubicBezTo>
                          <a:pt x="51955" y="1334656"/>
                          <a:pt x="75045" y="1383608"/>
                          <a:pt x="38100" y="1354052"/>
                        </a:cubicBezTo>
                        <a:cubicBezTo>
                          <a:pt x="30949" y="1348331"/>
                          <a:pt x="27404" y="1339143"/>
                          <a:pt x="22860" y="1331192"/>
                        </a:cubicBezTo>
                        <a:cubicBezTo>
                          <a:pt x="7794" y="1304827"/>
                          <a:pt x="8549" y="1303499"/>
                          <a:pt x="0" y="1277852"/>
                        </a:cubicBezTo>
                        <a:cubicBezTo>
                          <a:pt x="2540" y="1260072"/>
                          <a:pt x="-412" y="1240576"/>
                          <a:pt x="7620" y="1224512"/>
                        </a:cubicBezTo>
                        <a:cubicBezTo>
                          <a:pt x="11212" y="1217328"/>
                          <a:pt x="23296" y="1220484"/>
                          <a:pt x="30480" y="1216892"/>
                        </a:cubicBezTo>
                        <a:cubicBezTo>
                          <a:pt x="38671" y="1212796"/>
                          <a:pt x="45720" y="1206732"/>
                          <a:pt x="53340" y="1201652"/>
                        </a:cubicBezTo>
                        <a:cubicBezTo>
                          <a:pt x="55880" y="1183872"/>
                          <a:pt x="57438" y="1165924"/>
                          <a:pt x="60960" y="1148312"/>
                        </a:cubicBezTo>
                        <a:cubicBezTo>
                          <a:pt x="62535" y="1140436"/>
                          <a:pt x="64125" y="1132135"/>
                          <a:pt x="68580" y="1125452"/>
                        </a:cubicBezTo>
                        <a:cubicBezTo>
                          <a:pt x="74558" y="1116486"/>
                          <a:pt x="82474" y="1108570"/>
                          <a:pt x="91440" y="1102592"/>
                        </a:cubicBezTo>
                        <a:cubicBezTo>
                          <a:pt x="98123" y="1098137"/>
                          <a:pt x="106323" y="1095910"/>
                          <a:pt x="114300" y="1094972"/>
                        </a:cubicBezTo>
                        <a:cubicBezTo>
                          <a:pt x="149706" y="1090807"/>
                          <a:pt x="185420" y="1089892"/>
                          <a:pt x="220980" y="1087352"/>
                        </a:cubicBezTo>
                        <a:cubicBezTo>
                          <a:pt x="228024" y="1080308"/>
                          <a:pt x="256807" y="1054514"/>
                          <a:pt x="259080" y="1041632"/>
                        </a:cubicBezTo>
                        <a:cubicBezTo>
                          <a:pt x="280073" y="922673"/>
                          <a:pt x="229995" y="947187"/>
                          <a:pt x="289560" y="927332"/>
                        </a:cubicBezTo>
                        <a:cubicBezTo>
                          <a:pt x="363220" y="929872"/>
                          <a:pt x="436980" y="930354"/>
                          <a:pt x="510540" y="934952"/>
                        </a:cubicBezTo>
                        <a:cubicBezTo>
                          <a:pt x="571758" y="938778"/>
                          <a:pt x="488549" y="953785"/>
                          <a:pt x="563880" y="934952"/>
                        </a:cubicBezTo>
                        <a:cubicBezTo>
                          <a:pt x="561340" y="912092"/>
                          <a:pt x="564120" y="887988"/>
                          <a:pt x="556260" y="866372"/>
                        </a:cubicBezTo>
                        <a:cubicBezTo>
                          <a:pt x="553130" y="857765"/>
                          <a:pt x="540435" y="856995"/>
                          <a:pt x="533400" y="851132"/>
                        </a:cubicBezTo>
                        <a:cubicBezTo>
                          <a:pt x="506734" y="828910"/>
                          <a:pt x="506922" y="822242"/>
                          <a:pt x="487680" y="790172"/>
                        </a:cubicBezTo>
                        <a:cubicBezTo>
                          <a:pt x="485140" y="780012"/>
                          <a:pt x="482937" y="769762"/>
                          <a:pt x="480060" y="759692"/>
                        </a:cubicBezTo>
                        <a:cubicBezTo>
                          <a:pt x="477853" y="751969"/>
                          <a:pt x="479780" y="740094"/>
                          <a:pt x="472440" y="736832"/>
                        </a:cubicBezTo>
                        <a:cubicBezTo>
                          <a:pt x="453727" y="728515"/>
                          <a:pt x="431818" y="731605"/>
                          <a:pt x="411480" y="729212"/>
                        </a:cubicBezTo>
                        <a:lnTo>
                          <a:pt x="342900" y="721592"/>
                        </a:lnTo>
                        <a:cubicBezTo>
                          <a:pt x="327660" y="711432"/>
                          <a:pt x="307340" y="706352"/>
                          <a:pt x="297180" y="691112"/>
                        </a:cubicBezTo>
                        <a:cubicBezTo>
                          <a:pt x="277485" y="661569"/>
                          <a:pt x="290628" y="671148"/>
                          <a:pt x="259080" y="660632"/>
                        </a:cubicBezTo>
                        <a:lnTo>
                          <a:pt x="198120" y="599672"/>
                        </a:lnTo>
                        <a:lnTo>
                          <a:pt x="175260" y="576812"/>
                        </a:lnTo>
                        <a:cubicBezTo>
                          <a:pt x="167640" y="569192"/>
                          <a:pt x="162855" y="556566"/>
                          <a:pt x="152400" y="553952"/>
                        </a:cubicBezTo>
                        <a:cubicBezTo>
                          <a:pt x="142634" y="551511"/>
                          <a:pt x="109992" y="544178"/>
                          <a:pt x="99060" y="538712"/>
                        </a:cubicBezTo>
                        <a:cubicBezTo>
                          <a:pt x="90869" y="534616"/>
                          <a:pt x="83820" y="528552"/>
                          <a:pt x="76200" y="523472"/>
                        </a:cubicBezTo>
                        <a:cubicBezTo>
                          <a:pt x="73660" y="513312"/>
                          <a:pt x="68580" y="503465"/>
                          <a:pt x="68580" y="492992"/>
                        </a:cubicBezTo>
                        <a:cubicBezTo>
                          <a:pt x="68580" y="412405"/>
                          <a:pt x="71231" y="416459"/>
                          <a:pt x="91440" y="355832"/>
                        </a:cubicBezTo>
                        <a:cubicBezTo>
                          <a:pt x="93980" y="348212"/>
                          <a:pt x="93380" y="338652"/>
                          <a:pt x="99060" y="332972"/>
                        </a:cubicBezTo>
                        <a:cubicBezTo>
                          <a:pt x="208562" y="223470"/>
                          <a:pt x="102680" y="315721"/>
                          <a:pt x="167640" y="279632"/>
                        </a:cubicBezTo>
                        <a:cubicBezTo>
                          <a:pt x="183651" y="270737"/>
                          <a:pt x="198120" y="259312"/>
                          <a:pt x="213360" y="249152"/>
                        </a:cubicBezTo>
                        <a:lnTo>
                          <a:pt x="236220" y="233912"/>
                        </a:lnTo>
                        <a:cubicBezTo>
                          <a:pt x="248555" y="184574"/>
                          <a:pt x="234273" y="219485"/>
                          <a:pt x="266700" y="180572"/>
                        </a:cubicBezTo>
                        <a:cubicBezTo>
                          <a:pt x="293213" y="148756"/>
                          <a:pt x="267272" y="162601"/>
                          <a:pt x="304800" y="150092"/>
                        </a:cubicBezTo>
                        <a:cubicBezTo>
                          <a:pt x="309880" y="142472"/>
                          <a:pt x="321836" y="136212"/>
                          <a:pt x="320040" y="127232"/>
                        </a:cubicBezTo>
                        <a:cubicBezTo>
                          <a:pt x="318244" y="118252"/>
                          <a:pt x="305371" y="116088"/>
                          <a:pt x="297180" y="111992"/>
                        </a:cubicBezTo>
                        <a:cubicBezTo>
                          <a:pt x="284946" y="105875"/>
                          <a:pt x="272056" y="101077"/>
                          <a:pt x="259080" y="96752"/>
                        </a:cubicBezTo>
                        <a:cubicBezTo>
                          <a:pt x="249145" y="93440"/>
                          <a:pt x="231912" y="99067"/>
                          <a:pt x="228600" y="89132"/>
                        </a:cubicBezTo>
                        <a:cubicBezTo>
                          <a:pt x="219765" y="62626"/>
                          <a:pt x="241300" y="18012"/>
                          <a:pt x="251460" y="53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417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8736007" y="5991543"/>
                    <a:ext cx="114300" cy="305707"/>
                  </a:xfrm>
                  <a:custGeom>
                    <a:avLst/>
                    <a:gdLst>
                      <a:gd name="connsiteX0" fmla="*/ 22860 w 114300"/>
                      <a:gd name="connsiteY0" fmla="*/ 0 h 305707"/>
                      <a:gd name="connsiteX1" fmla="*/ 15240 w 114300"/>
                      <a:gd name="connsiteY1" fmla="*/ 220980 h 305707"/>
                      <a:gd name="connsiteX2" fmla="*/ 0 w 114300"/>
                      <a:gd name="connsiteY2" fmla="*/ 266700 h 305707"/>
                      <a:gd name="connsiteX3" fmla="*/ 7620 w 114300"/>
                      <a:gd name="connsiteY3" fmla="*/ 304800 h 305707"/>
                      <a:gd name="connsiteX4" fmla="*/ 53340 w 114300"/>
                      <a:gd name="connsiteY4" fmla="*/ 281940 h 305707"/>
                      <a:gd name="connsiteX5" fmla="*/ 76200 w 114300"/>
                      <a:gd name="connsiteY5" fmla="*/ 236220 h 305707"/>
                      <a:gd name="connsiteX6" fmla="*/ 91440 w 114300"/>
                      <a:gd name="connsiteY6" fmla="*/ 213360 h 305707"/>
                      <a:gd name="connsiteX7" fmla="*/ 106680 w 114300"/>
                      <a:gd name="connsiteY7" fmla="*/ 167640 h 305707"/>
                      <a:gd name="connsiteX8" fmla="*/ 114300 w 114300"/>
                      <a:gd name="connsiteY8" fmla="*/ 144780 h 305707"/>
                      <a:gd name="connsiteX9" fmla="*/ 106680 w 114300"/>
                      <a:gd name="connsiteY9" fmla="*/ 99060 h 305707"/>
                      <a:gd name="connsiteX10" fmla="*/ 91440 w 114300"/>
                      <a:gd name="connsiteY10" fmla="*/ 76200 h 305707"/>
                      <a:gd name="connsiteX11" fmla="*/ 60960 w 114300"/>
                      <a:gd name="connsiteY11" fmla="*/ 30480 h 305707"/>
                      <a:gd name="connsiteX12" fmla="*/ 22860 w 114300"/>
                      <a:gd name="connsiteY12" fmla="*/ 0 h 305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4300" h="305707">
                        <a:moveTo>
                          <a:pt x="22860" y="0"/>
                        </a:moveTo>
                        <a:cubicBezTo>
                          <a:pt x="20320" y="73660"/>
                          <a:pt x="21534" y="147545"/>
                          <a:pt x="15240" y="220980"/>
                        </a:cubicBezTo>
                        <a:cubicBezTo>
                          <a:pt x="13868" y="236986"/>
                          <a:pt x="0" y="266700"/>
                          <a:pt x="0" y="266700"/>
                        </a:cubicBezTo>
                        <a:cubicBezTo>
                          <a:pt x="2540" y="279400"/>
                          <a:pt x="-1538" y="295642"/>
                          <a:pt x="7620" y="304800"/>
                        </a:cubicBezTo>
                        <a:cubicBezTo>
                          <a:pt x="13930" y="311110"/>
                          <a:pt x="52573" y="282451"/>
                          <a:pt x="53340" y="281940"/>
                        </a:cubicBezTo>
                        <a:cubicBezTo>
                          <a:pt x="97016" y="216426"/>
                          <a:pt x="44652" y="299316"/>
                          <a:pt x="76200" y="236220"/>
                        </a:cubicBezTo>
                        <a:cubicBezTo>
                          <a:pt x="80296" y="228029"/>
                          <a:pt x="87721" y="221729"/>
                          <a:pt x="91440" y="213360"/>
                        </a:cubicBezTo>
                        <a:cubicBezTo>
                          <a:pt x="97964" y="198680"/>
                          <a:pt x="101600" y="182880"/>
                          <a:pt x="106680" y="167640"/>
                        </a:cubicBezTo>
                        <a:lnTo>
                          <a:pt x="114300" y="144780"/>
                        </a:lnTo>
                        <a:cubicBezTo>
                          <a:pt x="111760" y="129540"/>
                          <a:pt x="111566" y="113717"/>
                          <a:pt x="106680" y="99060"/>
                        </a:cubicBezTo>
                        <a:cubicBezTo>
                          <a:pt x="103784" y="90372"/>
                          <a:pt x="95536" y="84391"/>
                          <a:pt x="91440" y="76200"/>
                        </a:cubicBezTo>
                        <a:cubicBezTo>
                          <a:pt x="69384" y="32089"/>
                          <a:pt x="104295" y="73815"/>
                          <a:pt x="60960" y="30480"/>
                        </a:cubicBezTo>
                        <a:lnTo>
                          <a:pt x="2286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417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4" name="Freeform 43"/>
                  <p:cNvSpPr/>
                  <p:nvPr/>
                </p:nvSpPr>
                <p:spPr>
                  <a:xfrm>
                    <a:off x="8971897" y="5935187"/>
                    <a:ext cx="99390" cy="129795"/>
                  </a:xfrm>
                  <a:custGeom>
                    <a:avLst/>
                    <a:gdLst>
                      <a:gd name="connsiteX0" fmla="*/ 38430 w 99390"/>
                      <a:gd name="connsiteY0" fmla="*/ 0 h 129795"/>
                      <a:gd name="connsiteX1" fmla="*/ 76530 w 99390"/>
                      <a:gd name="connsiteY1" fmla="*/ 15240 h 129795"/>
                      <a:gd name="connsiteX2" fmla="*/ 84150 w 99390"/>
                      <a:gd name="connsiteY2" fmla="*/ 38100 h 129795"/>
                      <a:gd name="connsiteX3" fmla="*/ 99390 w 99390"/>
                      <a:gd name="connsiteY3" fmla="*/ 60960 h 129795"/>
                      <a:gd name="connsiteX4" fmla="*/ 91770 w 99390"/>
                      <a:gd name="connsiteY4" fmla="*/ 121920 h 129795"/>
                      <a:gd name="connsiteX5" fmla="*/ 68910 w 99390"/>
                      <a:gd name="connsiteY5" fmla="*/ 129540 h 129795"/>
                      <a:gd name="connsiteX6" fmla="*/ 23190 w 99390"/>
                      <a:gd name="connsiteY6" fmla="*/ 114300 h 129795"/>
                      <a:gd name="connsiteX7" fmla="*/ 15570 w 99390"/>
                      <a:gd name="connsiteY7" fmla="*/ 91440 h 129795"/>
                      <a:gd name="connsiteX8" fmla="*/ 330 w 99390"/>
                      <a:gd name="connsiteY8" fmla="*/ 68580 h 129795"/>
                      <a:gd name="connsiteX9" fmla="*/ 7950 w 99390"/>
                      <a:gd name="connsiteY9" fmla="*/ 15240 h 129795"/>
                      <a:gd name="connsiteX10" fmla="*/ 38430 w 99390"/>
                      <a:gd name="connsiteY10" fmla="*/ 0 h 129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9390" h="129795">
                        <a:moveTo>
                          <a:pt x="38430" y="0"/>
                        </a:moveTo>
                        <a:cubicBezTo>
                          <a:pt x="49860" y="0"/>
                          <a:pt x="66022" y="6483"/>
                          <a:pt x="76530" y="15240"/>
                        </a:cubicBezTo>
                        <a:cubicBezTo>
                          <a:pt x="82700" y="20382"/>
                          <a:pt x="80558" y="30916"/>
                          <a:pt x="84150" y="38100"/>
                        </a:cubicBezTo>
                        <a:cubicBezTo>
                          <a:pt x="88246" y="46291"/>
                          <a:pt x="94310" y="53340"/>
                          <a:pt x="99390" y="60960"/>
                        </a:cubicBezTo>
                        <a:cubicBezTo>
                          <a:pt x="96850" y="81280"/>
                          <a:pt x="100087" y="103207"/>
                          <a:pt x="91770" y="121920"/>
                        </a:cubicBezTo>
                        <a:cubicBezTo>
                          <a:pt x="88508" y="129260"/>
                          <a:pt x="76893" y="130427"/>
                          <a:pt x="68910" y="129540"/>
                        </a:cubicBezTo>
                        <a:cubicBezTo>
                          <a:pt x="52944" y="127766"/>
                          <a:pt x="23190" y="114300"/>
                          <a:pt x="23190" y="114300"/>
                        </a:cubicBezTo>
                        <a:cubicBezTo>
                          <a:pt x="20650" y="106680"/>
                          <a:pt x="19162" y="98624"/>
                          <a:pt x="15570" y="91440"/>
                        </a:cubicBezTo>
                        <a:cubicBezTo>
                          <a:pt x="11474" y="83249"/>
                          <a:pt x="1241" y="77693"/>
                          <a:pt x="330" y="68580"/>
                        </a:cubicBezTo>
                        <a:cubicBezTo>
                          <a:pt x="-1457" y="50709"/>
                          <a:pt x="4428" y="32852"/>
                          <a:pt x="7950" y="15240"/>
                        </a:cubicBezTo>
                        <a:cubicBezTo>
                          <a:pt x="9525" y="7364"/>
                          <a:pt x="27000" y="0"/>
                          <a:pt x="3843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417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1" name="Flowchart: Connector 40"/>
                <p:cNvSpPr/>
                <p:nvPr/>
              </p:nvSpPr>
              <p:spPr>
                <a:xfrm>
                  <a:off x="8156684" y="1817924"/>
                  <a:ext cx="573142" cy="708632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3356209" y="957366"/>
              <a:ext cx="1658081" cy="2133563"/>
              <a:chOff x="7717725" y="929534"/>
              <a:chExt cx="1806706" cy="2740054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717725" y="929534"/>
                <a:ext cx="1806706" cy="2740054"/>
                <a:chOff x="6914825" y="3278115"/>
                <a:chExt cx="3315798" cy="3801771"/>
              </a:xfrm>
              <a:blipFill>
                <a:blip r:embed="rId4"/>
                <a:tile tx="0" ty="0" sx="100000" sy="100000" flip="none" algn="tl"/>
              </a:blipFill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6914825" y="3278115"/>
                  <a:ext cx="3315798" cy="3801771"/>
                </a:xfrm>
                <a:custGeom>
                  <a:avLst/>
                  <a:gdLst>
                    <a:gd name="connsiteX0" fmla="*/ 251460 w 2804160"/>
                    <a:gd name="connsiteY0" fmla="*/ 5312 h 3801771"/>
                    <a:gd name="connsiteX1" fmla="*/ 289560 w 2804160"/>
                    <a:gd name="connsiteY1" fmla="*/ 12932 h 3801771"/>
                    <a:gd name="connsiteX2" fmla="*/ 297180 w 2804160"/>
                    <a:gd name="connsiteY2" fmla="*/ 35792 h 3801771"/>
                    <a:gd name="connsiteX3" fmla="*/ 312420 w 2804160"/>
                    <a:gd name="connsiteY3" fmla="*/ 58652 h 3801771"/>
                    <a:gd name="connsiteX4" fmla="*/ 335280 w 2804160"/>
                    <a:gd name="connsiteY4" fmla="*/ 66272 h 3801771"/>
                    <a:gd name="connsiteX5" fmla="*/ 358140 w 2804160"/>
                    <a:gd name="connsiteY5" fmla="*/ 81512 h 3801771"/>
                    <a:gd name="connsiteX6" fmla="*/ 373380 w 2804160"/>
                    <a:gd name="connsiteY6" fmla="*/ 104372 h 3801771"/>
                    <a:gd name="connsiteX7" fmla="*/ 396240 w 2804160"/>
                    <a:gd name="connsiteY7" fmla="*/ 127232 h 3801771"/>
                    <a:gd name="connsiteX8" fmla="*/ 426720 w 2804160"/>
                    <a:gd name="connsiteY8" fmla="*/ 165332 h 3801771"/>
                    <a:gd name="connsiteX9" fmla="*/ 441960 w 2804160"/>
                    <a:gd name="connsiteY9" fmla="*/ 188192 h 3801771"/>
                    <a:gd name="connsiteX10" fmla="*/ 487680 w 2804160"/>
                    <a:gd name="connsiteY10" fmla="*/ 211052 h 3801771"/>
                    <a:gd name="connsiteX11" fmla="*/ 510540 w 2804160"/>
                    <a:gd name="connsiteY11" fmla="*/ 233912 h 3801771"/>
                    <a:gd name="connsiteX12" fmla="*/ 556260 w 2804160"/>
                    <a:gd name="connsiteY12" fmla="*/ 203432 h 3801771"/>
                    <a:gd name="connsiteX13" fmla="*/ 586740 w 2804160"/>
                    <a:gd name="connsiteY13" fmla="*/ 211052 h 3801771"/>
                    <a:gd name="connsiteX14" fmla="*/ 609600 w 2804160"/>
                    <a:gd name="connsiteY14" fmla="*/ 233912 h 3801771"/>
                    <a:gd name="connsiteX15" fmla="*/ 601980 w 2804160"/>
                    <a:gd name="connsiteY15" fmla="*/ 211052 h 3801771"/>
                    <a:gd name="connsiteX16" fmla="*/ 586740 w 2804160"/>
                    <a:gd name="connsiteY16" fmla="*/ 188192 h 3801771"/>
                    <a:gd name="connsiteX17" fmla="*/ 563880 w 2804160"/>
                    <a:gd name="connsiteY17" fmla="*/ 142472 h 3801771"/>
                    <a:gd name="connsiteX18" fmla="*/ 571500 w 2804160"/>
                    <a:gd name="connsiteY18" fmla="*/ 104372 h 3801771"/>
                    <a:gd name="connsiteX19" fmla="*/ 632460 w 2804160"/>
                    <a:gd name="connsiteY19" fmla="*/ 134852 h 3801771"/>
                    <a:gd name="connsiteX20" fmla="*/ 662940 w 2804160"/>
                    <a:gd name="connsiteY20" fmla="*/ 142472 h 3801771"/>
                    <a:gd name="connsiteX21" fmla="*/ 693420 w 2804160"/>
                    <a:gd name="connsiteY21" fmla="*/ 279632 h 3801771"/>
                    <a:gd name="connsiteX22" fmla="*/ 716280 w 2804160"/>
                    <a:gd name="connsiteY22" fmla="*/ 325352 h 3801771"/>
                    <a:gd name="connsiteX23" fmla="*/ 769620 w 2804160"/>
                    <a:gd name="connsiteY23" fmla="*/ 355832 h 3801771"/>
                    <a:gd name="connsiteX24" fmla="*/ 800100 w 2804160"/>
                    <a:gd name="connsiteY24" fmla="*/ 363452 h 3801771"/>
                    <a:gd name="connsiteX25" fmla="*/ 822960 w 2804160"/>
                    <a:gd name="connsiteY25" fmla="*/ 378692 h 3801771"/>
                    <a:gd name="connsiteX26" fmla="*/ 883920 w 2804160"/>
                    <a:gd name="connsiteY26" fmla="*/ 393932 h 3801771"/>
                    <a:gd name="connsiteX27" fmla="*/ 906780 w 2804160"/>
                    <a:gd name="connsiteY27" fmla="*/ 401552 h 3801771"/>
                    <a:gd name="connsiteX28" fmla="*/ 960120 w 2804160"/>
                    <a:gd name="connsiteY28" fmla="*/ 393932 h 3801771"/>
                    <a:gd name="connsiteX29" fmla="*/ 944880 w 2804160"/>
                    <a:gd name="connsiteY29" fmla="*/ 371072 h 3801771"/>
                    <a:gd name="connsiteX30" fmla="*/ 975360 w 2804160"/>
                    <a:gd name="connsiteY30" fmla="*/ 302492 h 3801771"/>
                    <a:gd name="connsiteX31" fmla="*/ 1013460 w 2804160"/>
                    <a:gd name="connsiteY31" fmla="*/ 249152 h 3801771"/>
                    <a:gd name="connsiteX32" fmla="*/ 1028700 w 2804160"/>
                    <a:gd name="connsiteY32" fmla="*/ 272012 h 3801771"/>
                    <a:gd name="connsiteX33" fmla="*/ 1036320 w 2804160"/>
                    <a:gd name="connsiteY33" fmla="*/ 294872 h 3801771"/>
                    <a:gd name="connsiteX34" fmla="*/ 1066800 w 2804160"/>
                    <a:gd name="connsiteY34" fmla="*/ 340592 h 3801771"/>
                    <a:gd name="connsiteX35" fmla="*/ 1082040 w 2804160"/>
                    <a:gd name="connsiteY35" fmla="*/ 363452 h 3801771"/>
                    <a:gd name="connsiteX36" fmla="*/ 1089660 w 2804160"/>
                    <a:gd name="connsiteY36" fmla="*/ 386312 h 3801771"/>
                    <a:gd name="connsiteX37" fmla="*/ 1104900 w 2804160"/>
                    <a:gd name="connsiteY37" fmla="*/ 439652 h 3801771"/>
                    <a:gd name="connsiteX38" fmla="*/ 1120140 w 2804160"/>
                    <a:gd name="connsiteY38" fmla="*/ 462512 h 3801771"/>
                    <a:gd name="connsiteX39" fmla="*/ 1112520 w 2804160"/>
                    <a:gd name="connsiteY39" fmla="*/ 508232 h 3801771"/>
                    <a:gd name="connsiteX40" fmla="*/ 1089660 w 2804160"/>
                    <a:gd name="connsiteY40" fmla="*/ 797792 h 3801771"/>
                    <a:gd name="connsiteX41" fmla="*/ 1097280 w 2804160"/>
                    <a:gd name="connsiteY41" fmla="*/ 835892 h 3801771"/>
                    <a:gd name="connsiteX42" fmla="*/ 1120140 w 2804160"/>
                    <a:gd name="connsiteY42" fmla="*/ 843512 h 3801771"/>
                    <a:gd name="connsiteX43" fmla="*/ 1203960 w 2804160"/>
                    <a:gd name="connsiteY43" fmla="*/ 866372 h 3801771"/>
                    <a:gd name="connsiteX44" fmla="*/ 1249680 w 2804160"/>
                    <a:gd name="connsiteY44" fmla="*/ 889232 h 3801771"/>
                    <a:gd name="connsiteX45" fmla="*/ 1325880 w 2804160"/>
                    <a:gd name="connsiteY45" fmla="*/ 912092 h 3801771"/>
                    <a:gd name="connsiteX46" fmla="*/ 1348740 w 2804160"/>
                    <a:gd name="connsiteY46" fmla="*/ 927332 h 3801771"/>
                    <a:gd name="connsiteX47" fmla="*/ 1424940 w 2804160"/>
                    <a:gd name="connsiteY47" fmla="*/ 950192 h 3801771"/>
                    <a:gd name="connsiteX48" fmla="*/ 1470660 w 2804160"/>
                    <a:gd name="connsiteY48" fmla="*/ 965432 h 3801771"/>
                    <a:gd name="connsiteX49" fmla="*/ 1539240 w 2804160"/>
                    <a:gd name="connsiteY49" fmla="*/ 957812 h 3801771"/>
                    <a:gd name="connsiteX50" fmla="*/ 1584960 w 2804160"/>
                    <a:gd name="connsiteY50" fmla="*/ 942572 h 3801771"/>
                    <a:gd name="connsiteX51" fmla="*/ 1607820 w 2804160"/>
                    <a:gd name="connsiteY51" fmla="*/ 934952 h 3801771"/>
                    <a:gd name="connsiteX52" fmla="*/ 1699260 w 2804160"/>
                    <a:gd name="connsiteY52" fmla="*/ 950192 h 3801771"/>
                    <a:gd name="connsiteX53" fmla="*/ 1722120 w 2804160"/>
                    <a:gd name="connsiteY53" fmla="*/ 965432 h 3801771"/>
                    <a:gd name="connsiteX54" fmla="*/ 1844040 w 2804160"/>
                    <a:gd name="connsiteY54" fmla="*/ 957812 h 3801771"/>
                    <a:gd name="connsiteX55" fmla="*/ 1943100 w 2804160"/>
                    <a:gd name="connsiteY55" fmla="*/ 950192 h 3801771"/>
                    <a:gd name="connsiteX56" fmla="*/ 2148840 w 2804160"/>
                    <a:gd name="connsiteY56" fmla="*/ 957812 h 3801771"/>
                    <a:gd name="connsiteX57" fmla="*/ 2209800 w 2804160"/>
                    <a:gd name="connsiteY57" fmla="*/ 957812 h 3801771"/>
                    <a:gd name="connsiteX58" fmla="*/ 2232660 w 2804160"/>
                    <a:gd name="connsiteY58" fmla="*/ 942572 h 3801771"/>
                    <a:gd name="connsiteX59" fmla="*/ 2407920 w 2804160"/>
                    <a:gd name="connsiteY59" fmla="*/ 934952 h 3801771"/>
                    <a:gd name="connsiteX60" fmla="*/ 2453640 w 2804160"/>
                    <a:gd name="connsiteY60" fmla="*/ 942572 h 3801771"/>
                    <a:gd name="connsiteX61" fmla="*/ 2506980 w 2804160"/>
                    <a:gd name="connsiteY61" fmla="*/ 957812 h 3801771"/>
                    <a:gd name="connsiteX62" fmla="*/ 2522220 w 2804160"/>
                    <a:gd name="connsiteY62" fmla="*/ 980672 h 3801771"/>
                    <a:gd name="connsiteX63" fmla="*/ 2598420 w 2804160"/>
                    <a:gd name="connsiteY63" fmla="*/ 1018772 h 3801771"/>
                    <a:gd name="connsiteX64" fmla="*/ 2636520 w 2804160"/>
                    <a:gd name="connsiteY64" fmla="*/ 1049252 h 3801771"/>
                    <a:gd name="connsiteX65" fmla="*/ 2651760 w 2804160"/>
                    <a:gd name="connsiteY65" fmla="*/ 1072112 h 3801771"/>
                    <a:gd name="connsiteX66" fmla="*/ 2674620 w 2804160"/>
                    <a:gd name="connsiteY66" fmla="*/ 1125452 h 3801771"/>
                    <a:gd name="connsiteX67" fmla="*/ 2667000 w 2804160"/>
                    <a:gd name="connsiteY67" fmla="*/ 1148312 h 3801771"/>
                    <a:gd name="connsiteX68" fmla="*/ 2583180 w 2804160"/>
                    <a:gd name="connsiteY68" fmla="*/ 1133072 h 3801771"/>
                    <a:gd name="connsiteX69" fmla="*/ 2560320 w 2804160"/>
                    <a:gd name="connsiteY69" fmla="*/ 1148312 h 3801771"/>
                    <a:gd name="connsiteX70" fmla="*/ 2575560 w 2804160"/>
                    <a:gd name="connsiteY70" fmla="*/ 1171172 h 3801771"/>
                    <a:gd name="connsiteX71" fmla="*/ 2552700 w 2804160"/>
                    <a:gd name="connsiteY71" fmla="*/ 1239752 h 3801771"/>
                    <a:gd name="connsiteX72" fmla="*/ 2537460 w 2804160"/>
                    <a:gd name="connsiteY72" fmla="*/ 1285472 h 3801771"/>
                    <a:gd name="connsiteX73" fmla="*/ 2514600 w 2804160"/>
                    <a:gd name="connsiteY73" fmla="*/ 1376912 h 3801771"/>
                    <a:gd name="connsiteX74" fmla="*/ 2484120 w 2804160"/>
                    <a:gd name="connsiteY74" fmla="*/ 1384532 h 3801771"/>
                    <a:gd name="connsiteX75" fmla="*/ 2484120 w 2804160"/>
                    <a:gd name="connsiteY75" fmla="*/ 1437872 h 3801771"/>
                    <a:gd name="connsiteX76" fmla="*/ 2461260 w 2804160"/>
                    <a:gd name="connsiteY76" fmla="*/ 1445492 h 3801771"/>
                    <a:gd name="connsiteX77" fmla="*/ 2377440 w 2804160"/>
                    <a:gd name="connsiteY77" fmla="*/ 1468352 h 3801771"/>
                    <a:gd name="connsiteX78" fmla="*/ 2369820 w 2804160"/>
                    <a:gd name="connsiteY78" fmla="*/ 1491212 h 3801771"/>
                    <a:gd name="connsiteX79" fmla="*/ 2354580 w 2804160"/>
                    <a:gd name="connsiteY79" fmla="*/ 1567412 h 3801771"/>
                    <a:gd name="connsiteX80" fmla="*/ 2339340 w 2804160"/>
                    <a:gd name="connsiteY80" fmla="*/ 1590272 h 3801771"/>
                    <a:gd name="connsiteX81" fmla="*/ 2324100 w 2804160"/>
                    <a:gd name="connsiteY81" fmla="*/ 1635992 h 3801771"/>
                    <a:gd name="connsiteX82" fmla="*/ 2301240 w 2804160"/>
                    <a:gd name="connsiteY82" fmla="*/ 1613132 h 3801771"/>
                    <a:gd name="connsiteX83" fmla="*/ 2286000 w 2804160"/>
                    <a:gd name="connsiteY83" fmla="*/ 1590272 h 3801771"/>
                    <a:gd name="connsiteX84" fmla="*/ 2240280 w 2804160"/>
                    <a:gd name="connsiteY84" fmla="*/ 1575032 h 3801771"/>
                    <a:gd name="connsiteX85" fmla="*/ 2232660 w 2804160"/>
                    <a:gd name="connsiteY85" fmla="*/ 1597892 h 3801771"/>
                    <a:gd name="connsiteX86" fmla="*/ 2225040 w 2804160"/>
                    <a:gd name="connsiteY86" fmla="*/ 1628372 h 3801771"/>
                    <a:gd name="connsiteX87" fmla="*/ 2202180 w 2804160"/>
                    <a:gd name="connsiteY87" fmla="*/ 1613132 h 3801771"/>
                    <a:gd name="connsiteX88" fmla="*/ 2194560 w 2804160"/>
                    <a:gd name="connsiteY88" fmla="*/ 1590272 h 3801771"/>
                    <a:gd name="connsiteX89" fmla="*/ 2164080 w 2804160"/>
                    <a:gd name="connsiteY89" fmla="*/ 1643612 h 3801771"/>
                    <a:gd name="connsiteX90" fmla="*/ 2148840 w 2804160"/>
                    <a:gd name="connsiteY90" fmla="*/ 1666472 h 3801771"/>
                    <a:gd name="connsiteX91" fmla="*/ 2042160 w 2804160"/>
                    <a:gd name="connsiteY91" fmla="*/ 1666472 h 3801771"/>
                    <a:gd name="connsiteX92" fmla="*/ 2034540 w 2804160"/>
                    <a:gd name="connsiteY92" fmla="*/ 1689332 h 3801771"/>
                    <a:gd name="connsiteX93" fmla="*/ 2019300 w 2804160"/>
                    <a:gd name="connsiteY93" fmla="*/ 1712192 h 3801771"/>
                    <a:gd name="connsiteX94" fmla="*/ 2011680 w 2804160"/>
                    <a:gd name="connsiteY94" fmla="*/ 1735052 h 3801771"/>
                    <a:gd name="connsiteX95" fmla="*/ 1958340 w 2804160"/>
                    <a:gd name="connsiteY95" fmla="*/ 1757912 h 3801771"/>
                    <a:gd name="connsiteX96" fmla="*/ 1950720 w 2804160"/>
                    <a:gd name="connsiteY96" fmla="*/ 1811252 h 3801771"/>
                    <a:gd name="connsiteX97" fmla="*/ 1935480 w 2804160"/>
                    <a:gd name="connsiteY97" fmla="*/ 1834112 h 3801771"/>
                    <a:gd name="connsiteX98" fmla="*/ 1897380 w 2804160"/>
                    <a:gd name="connsiteY98" fmla="*/ 1887452 h 3801771"/>
                    <a:gd name="connsiteX99" fmla="*/ 1905000 w 2804160"/>
                    <a:gd name="connsiteY99" fmla="*/ 1910312 h 3801771"/>
                    <a:gd name="connsiteX100" fmla="*/ 1920240 w 2804160"/>
                    <a:gd name="connsiteY100" fmla="*/ 1940792 h 3801771"/>
                    <a:gd name="connsiteX101" fmla="*/ 1950720 w 2804160"/>
                    <a:gd name="connsiteY101" fmla="*/ 1978892 h 3801771"/>
                    <a:gd name="connsiteX102" fmla="*/ 1958340 w 2804160"/>
                    <a:gd name="connsiteY102" fmla="*/ 2001752 h 3801771"/>
                    <a:gd name="connsiteX103" fmla="*/ 1973580 w 2804160"/>
                    <a:gd name="connsiteY103" fmla="*/ 2024612 h 3801771"/>
                    <a:gd name="connsiteX104" fmla="*/ 1981200 w 2804160"/>
                    <a:gd name="connsiteY104" fmla="*/ 2055092 h 3801771"/>
                    <a:gd name="connsiteX105" fmla="*/ 1996440 w 2804160"/>
                    <a:gd name="connsiteY105" fmla="*/ 2077952 h 3801771"/>
                    <a:gd name="connsiteX106" fmla="*/ 2011680 w 2804160"/>
                    <a:gd name="connsiteY106" fmla="*/ 2230352 h 3801771"/>
                    <a:gd name="connsiteX107" fmla="*/ 2019300 w 2804160"/>
                    <a:gd name="connsiteY107" fmla="*/ 2260832 h 3801771"/>
                    <a:gd name="connsiteX108" fmla="*/ 2026920 w 2804160"/>
                    <a:gd name="connsiteY108" fmla="*/ 2306552 h 3801771"/>
                    <a:gd name="connsiteX109" fmla="*/ 2034540 w 2804160"/>
                    <a:gd name="connsiteY109" fmla="*/ 2237972 h 3801771"/>
                    <a:gd name="connsiteX110" fmla="*/ 2080260 w 2804160"/>
                    <a:gd name="connsiteY110" fmla="*/ 2207492 h 3801771"/>
                    <a:gd name="connsiteX111" fmla="*/ 2110740 w 2804160"/>
                    <a:gd name="connsiteY111" fmla="*/ 2215112 h 3801771"/>
                    <a:gd name="connsiteX112" fmla="*/ 2118360 w 2804160"/>
                    <a:gd name="connsiteY112" fmla="*/ 2237972 h 3801771"/>
                    <a:gd name="connsiteX113" fmla="*/ 2125980 w 2804160"/>
                    <a:gd name="connsiteY113" fmla="*/ 2314172 h 3801771"/>
                    <a:gd name="connsiteX114" fmla="*/ 2171700 w 2804160"/>
                    <a:gd name="connsiteY114" fmla="*/ 2352272 h 3801771"/>
                    <a:gd name="connsiteX115" fmla="*/ 2263140 w 2804160"/>
                    <a:gd name="connsiteY115" fmla="*/ 2260832 h 3801771"/>
                    <a:gd name="connsiteX116" fmla="*/ 2255520 w 2804160"/>
                    <a:gd name="connsiteY116" fmla="*/ 2237972 h 3801771"/>
                    <a:gd name="connsiteX117" fmla="*/ 2286000 w 2804160"/>
                    <a:gd name="connsiteY117" fmla="*/ 2161772 h 3801771"/>
                    <a:gd name="connsiteX118" fmla="*/ 2331720 w 2804160"/>
                    <a:gd name="connsiteY118" fmla="*/ 2131292 h 3801771"/>
                    <a:gd name="connsiteX119" fmla="*/ 2369820 w 2804160"/>
                    <a:gd name="connsiteY119" fmla="*/ 2062712 h 3801771"/>
                    <a:gd name="connsiteX120" fmla="*/ 2377440 w 2804160"/>
                    <a:gd name="connsiteY120" fmla="*/ 1925552 h 3801771"/>
                    <a:gd name="connsiteX121" fmla="*/ 2400300 w 2804160"/>
                    <a:gd name="connsiteY121" fmla="*/ 1917932 h 3801771"/>
                    <a:gd name="connsiteX122" fmla="*/ 2423160 w 2804160"/>
                    <a:gd name="connsiteY122" fmla="*/ 1933172 h 3801771"/>
                    <a:gd name="connsiteX123" fmla="*/ 2453640 w 2804160"/>
                    <a:gd name="connsiteY123" fmla="*/ 1948412 h 3801771"/>
                    <a:gd name="connsiteX124" fmla="*/ 2468880 w 2804160"/>
                    <a:gd name="connsiteY124" fmla="*/ 1902692 h 3801771"/>
                    <a:gd name="connsiteX125" fmla="*/ 2491740 w 2804160"/>
                    <a:gd name="connsiteY125" fmla="*/ 1910312 h 3801771"/>
                    <a:gd name="connsiteX126" fmla="*/ 2522220 w 2804160"/>
                    <a:gd name="connsiteY126" fmla="*/ 1940792 h 3801771"/>
                    <a:gd name="connsiteX127" fmla="*/ 2575560 w 2804160"/>
                    <a:gd name="connsiteY127" fmla="*/ 1925552 h 3801771"/>
                    <a:gd name="connsiteX128" fmla="*/ 2583180 w 2804160"/>
                    <a:gd name="connsiteY128" fmla="*/ 2016992 h 3801771"/>
                    <a:gd name="connsiteX129" fmla="*/ 2590800 w 2804160"/>
                    <a:gd name="connsiteY129" fmla="*/ 2039852 h 3801771"/>
                    <a:gd name="connsiteX130" fmla="*/ 2598420 w 2804160"/>
                    <a:gd name="connsiteY130" fmla="*/ 2093192 h 3801771"/>
                    <a:gd name="connsiteX131" fmla="*/ 2606040 w 2804160"/>
                    <a:gd name="connsiteY131" fmla="*/ 2177012 h 3801771"/>
                    <a:gd name="connsiteX132" fmla="*/ 2621280 w 2804160"/>
                    <a:gd name="connsiteY132" fmla="*/ 2199872 h 3801771"/>
                    <a:gd name="connsiteX133" fmla="*/ 2628900 w 2804160"/>
                    <a:gd name="connsiteY133" fmla="*/ 2222732 h 3801771"/>
                    <a:gd name="connsiteX134" fmla="*/ 2598420 w 2804160"/>
                    <a:gd name="connsiteY134" fmla="*/ 2306552 h 3801771"/>
                    <a:gd name="connsiteX135" fmla="*/ 2636520 w 2804160"/>
                    <a:gd name="connsiteY135" fmla="*/ 2375132 h 3801771"/>
                    <a:gd name="connsiteX136" fmla="*/ 2659380 w 2804160"/>
                    <a:gd name="connsiteY136" fmla="*/ 2443712 h 3801771"/>
                    <a:gd name="connsiteX137" fmla="*/ 2682240 w 2804160"/>
                    <a:gd name="connsiteY137" fmla="*/ 2451332 h 3801771"/>
                    <a:gd name="connsiteX138" fmla="*/ 2689860 w 2804160"/>
                    <a:gd name="connsiteY138" fmla="*/ 2474192 h 3801771"/>
                    <a:gd name="connsiteX139" fmla="*/ 2705100 w 2804160"/>
                    <a:gd name="connsiteY139" fmla="*/ 2558012 h 3801771"/>
                    <a:gd name="connsiteX140" fmla="*/ 2720340 w 2804160"/>
                    <a:gd name="connsiteY140" fmla="*/ 2603732 h 3801771"/>
                    <a:gd name="connsiteX141" fmla="*/ 2727960 w 2804160"/>
                    <a:gd name="connsiteY141" fmla="*/ 2748512 h 3801771"/>
                    <a:gd name="connsiteX142" fmla="*/ 2743200 w 2804160"/>
                    <a:gd name="connsiteY142" fmla="*/ 2809472 h 3801771"/>
                    <a:gd name="connsiteX143" fmla="*/ 2750820 w 2804160"/>
                    <a:gd name="connsiteY143" fmla="*/ 2893292 h 3801771"/>
                    <a:gd name="connsiteX144" fmla="*/ 2758440 w 2804160"/>
                    <a:gd name="connsiteY144" fmla="*/ 2916152 h 3801771"/>
                    <a:gd name="connsiteX145" fmla="*/ 2766060 w 2804160"/>
                    <a:gd name="connsiteY145" fmla="*/ 2992352 h 3801771"/>
                    <a:gd name="connsiteX146" fmla="*/ 2773680 w 2804160"/>
                    <a:gd name="connsiteY146" fmla="*/ 3228572 h 3801771"/>
                    <a:gd name="connsiteX147" fmla="*/ 2781300 w 2804160"/>
                    <a:gd name="connsiteY147" fmla="*/ 3259052 h 3801771"/>
                    <a:gd name="connsiteX148" fmla="*/ 2804160 w 2804160"/>
                    <a:gd name="connsiteY148" fmla="*/ 3380972 h 3801771"/>
                    <a:gd name="connsiteX149" fmla="*/ 2796540 w 2804160"/>
                    <a:gd name="connsiteY149" fmla="*/ 3434312 h 3801771"/>
                    <a:gd name="connsiteX150" fmla="*/ 2773680 w 2804160"/>
                    <a:gd name="connsiteY150" fmla="*/ 3449552 h 3801771"/>
                    <a:gd name="connsiteX151" fmla="*/ 2727960 w 2804160"/>
                    <a:gd name="connsiteY151" fmla="*/ 3464792 h 3801771"/>
                    <a:gd name="connsiteX152" fmla="*/ 2667000 w 2804160"/>
                    <a:gd name="connsiteY152" fmla="*/ 3388592 h 3801771"/>
                    <a:gd name="connsiteX153" fmla="*/ 2659380 w 2804160"/>
                    <a:gd name="connsiteY153" fmla="*/ 3358112 h 3801771"/>
                    <a:gd name="connsiteX154" fmla="*/ 2636520 w 2804160"/>
                    <a:gd name="connsiteY154" fmla="*/ 3350492 h 3801771"/>
                    <a:gd name="connsiteX155" fmla="*/ 2575560 w 2804160"/>
                    <a:gd name="connsiteY155" fmla="*/ 3358112 h 3801771"/>
                    <a:gd name="connsiteX156" fmla="*/ 2567940 w 2804160"/>
                    <a:gd name="connsiteY156" fmla="*/ 3396212 h 3801771"/>
                    <a:gd name="connsiteX157" fmla="*/ 2545080 w 2804160"/>
                    <a:gd name="connsiteY157" fmla="*/ 3411452 h 3801771"/>
                    <a:gd name="connsiteX158" fmla="*/ 2522220 w 2804160"/>
                    <a:gd name="connsiteY158" fmla="*/ 3434312 h 3801771"/>
                    <a:gd name="connsiteX159" fmla="*/ 2491740 w 2804160"/>
                    <a:gd name="connsiteY159" fmla="*/ 3502892 h 3801771"/>
                    <a:gd name="connsiteX160" fmla="*/ 2514600 w 2804160"/>
                    <a:gd name="connsiteY160" fmla="*/ 3518132 h 3801771"/>
                    <a:gd name="connsiteX161" fmla="*/ 2529840 w 2804160"/>
                    <a:gd name="connsiteY161" fmla="*/ 3540992 h 3801771"/>
                    <a:gd name="connsiteX162" fmla="*/ 2552700 w 2804160"/>
                    <a:gd name="connsiteY162" fmla="*/ 3563852 h 3801771"/>
                    <a:gd name="connsiteX163" fmla="*/ 2575560 w 2804160"/>
                    <a:gd name="connsiteY163" fmla="*/ 3701012 h 3801771"/>
                    <a:gd name="connsiteX164" fmla="*/ 2598420 w 2804160"/>
                    <a:gd name="connsiteY164" fmla="*/ 3723872 h 3801771"/>
                    <a:gd name="connsiteX165" fmla="*/ 2583180 w 2804160"/>
                    <a:gd name="connsiteY165" fmla="*/ 3800072 h 3801771"/>
                    <a:gd name="connsiteX166" fmla="*/ 2567940 w 2804160"/>
                    <a:gd name="connsiteY166" fmla="*/ 3777212 h 3801771"/>
                    <a:gd name="connsiteX167" fmla="*/ 2560320 w 2804160"/>
                    <a:gd name="connsiteY167" fmla="*/ 3723872 h 3801771"/>
                    <a:gd name="connsiteX168" fmla="*/ 2522220 w 2804160"/>
                    <a:gd name="connsiteY168" fmla="*/ 3685772 h 3801771"/>
                    <a:gd name="connsiteX169" fmla="*/ 2491740 w 2804160"/>
                    <a:gd name="connsiteY169" fmla="*/ 3617192 h 3801771"/>
                    <a:gd name="connsiteX170" fmla="*/ 2446020 w 2804160"/>
                    <a:gd name="connsiteY170" fmla="*/ 3586712 h 3801771"/>
                    <a:gd name="connsiteX171" fmla="*/ 2423160 w 2804160"/>
                    <a:gd name="connsiteY171" fmla="*/ 3457172 h 3801771"/>
                    <a:gd name="connsiteX172" fmla="*/ 2415540 w 2804160"/>
                    <a:gd name="connsiteY172" fmla="*/ 3434312 h 3801771"/>
                    <a:gd name="connsiteX173" fmla="*/ 2407920 w 2804160"/>
                    <a:gd name="connsiteY173" fmla="*/ 3388592 h 3801771"/>
                    <a:gd name="connsiteX174" fmla="*/ 2385060 w 2804160"/>
                    <a:gd name="connsiteY174" fmla="*/ 3365732 h 3801771"/>
                    <a:gd name="connsiteX175" fmla="*/ 2369820 w 2804160"/>
                    <a:gd name="connsiteY175" fmla="*/ 3335252 h 3801771"/>
                    <a:gd name="connsiteX176" fmla="*/ 2346960 w 2804160"/>
                    <a:gd name="connsiteY176" fmla="*/ 3327632 h 3801771"/>
                    <a:gd name="connsiteX177" fmla="*/ 2324100 w 2804160"/>
                    <a:gd name="connsiteY177" fmla="*/ 3312392 h 3801771"/>
                    <a:gd name="connsiteX178" fmla="*/ 2316480 w 2804160"/>
                    <a:gd name="connsiteY178" fmla="*/ 3289532 h 3801771"/>
                    <a:gd name="connsiteX179" fmla="*/ 2301240 w 2804160"/>
                    <a:gd name="connsiteY179" fmla="*/ 3159992 h 3801771"/>
                    <a:gd name="connsiteX180" fmla="*/ 2308860 w 2804160"/>
                    <a:gd name="connsiteY180" fmla="*/ 3060932 h 3801771"/>
                    <a:gd name="connsiteX181" fmla="*/ 2331720 w 2804160"/>
                    <a:gd name="connsiteY181" fmla="*/ 3045692 h 3801771"/>
                    <a:gd name="connsiteX182" fmla="*/ 2324100 w 2804160"/>
                    <a:gd name="connsiteY182" fmla="*/ 2893292 h 3801771"/>
                    <a:gd name="connsiteX183" fmla="*/ 2308860 w 2804160"/>
                    <a:gd name="connsiteY183" fmla="*/ 2862812 h 3801771"/>
                    <a:gd name="connsiteX184" fmla="*/ 2301240 w 2804160"/>
                    <a:gd name="connsiteY184" fmla="*/ 2839952 h 3801771"/>
                    <a:gd name="connsiteX185" fmla="*/ 2278380 w 2804160"/>
                    <a:gd name="connsiteY185" fmla="*/ 2763752 h 3801771"/>
                    <a:gd name="connsiteX186" fmla="*/ 2247900 w 2804160"/>
                    <a:gd name="connsiteY186" fmla="*/ 2718032 h 3801771"/>
                    <a:gd name="connsiteX187" fmla="*/ 2217420 w 2804160"/>
                    <a:gd name="connsiteY187" fmla="*/ 2672312 h 3801771"/>
                    <a:gd name="connsiteX188" fmla="*/ 2202180 w 2804160"/>
                    <a:gd name="connsiteY188" fmla="*/ 2649452 h 3801771"/>
                    <a:gd name="connsiteX189" fmla="*/ 2156460 w 2804160"/>
                    <a:gd name="connsiteY189" fmla="*/ 2611352 h 3801771"/>
                    <a:gd name="connsiteX190" fmla="*/ 2141220 w 2804160"/>
                    <a:gd name="connsiteY190" fmla="*/ 2588492 h 3801771"/>
                    <a:gd name="connsiteX191" fmla="*/ 2095500 w 2804160"/>
                    <a:gd name="connsiteY191" fmla="*/ 2535152 h 3801771"/>
                    <a:gd name="connsiteX192" fmla="*/ 2065020 w 2804160"/>
                    <a:gd name="connsiteY192" fmla="*/ 2542772 h 3801771"/>
                    <a:gd name="connsiteX193" fmla="*/ 2049780 w 2804160"/>
                    <a:gd name="connsiteY193" fmla="*/ 2565632 h 3801771"/>
                    <a:gd name="connsiteX194" fmla="*/ 2004060 w 2804160"/>
                    <a:gd name="connsiteY194" fmla="*/ 2580872 h 3801771"/>
                    <a:gd name="connsiteX195" fmla="*/ 1988820 w 2804160"/>
                    <a:gd name="connsiteY195" fmla="*/ 2611352 h 3801771"/>
                    <a:gd name="connsiteX196" fmla="*/ 1996440 w 2804160"/>
                    <a:gd name="connsiteY196" fmla="*/ 2634212 h 3801771"/>
                    <a:gd name="connsiteX197" fmla="*/ 1988820 w 2804160"/>
                    <a:gd name="connsiteY197" fmla="*/ 2679932 h 3801771"/>
                    <a:gd name="connsiteX198" fmla="*/ 1920240 w 2804160"/>
                    <a:gd name="connsiteY198" fmla="*/ 2672312 h 3801771"/>
                    <a:gd name="connsiteX199" fmla="*/ 1897380 w 2804160"/>
                    <a:gd name="connsiteY199" fmla="*/ 2657072 h 3801771"/>
                    <a:gd name="connsiteX200" fmla="*/ 1828800 w 2804160"/>
                    <a:gd name="connsiteY200" fmla="*/ 2664692 h 3801771"/>
                    <a:gd name="connsiteX201" fmla="*/ 1775460 w 2804160"/>
                    <a:gd name="connsiteY201" fmla="*/ 2679932 h 3801771"/>
                    <a:gd name="connsiteX202" fmla="*/ 1744980 w 2804160"/>
                    <a:gd name="connsiteY202" fmla="*/ 2664692 h 3801771"/>
                    <a:gd name="connsiteX203" fmla="*/ 1722120 w 2804160"/>
                    <a:gd name="connsiteY203" fmla="*/ 2862812 h 3801771"/>
                    <a:gd name="connsiteX204" fmla="*/ 1714500 w 2804160"/>
                    <a:gd name="connsiteY204" fmla="*/ 2885672 h 3801771"/>
                    <a:gd name="connsiteX205" fmla="*/ 1676400 w 2804160"/>
                    <a:gd name="connsiteY205" fmla="*/ 2931392 h 3801771"/>
                    <a:gd name="connsiteX206" fmla="*/ 1668780 w 2804160"/>
                    <a:gd name="connsiteY206" fmla="*/ 2954252 h 3801771"/>
                    <a:gd name="connsiteX207" fmla="*/ 1653540 w 2804160"/>
                    <a:gd name="connsiteY207" fmla="*/ 3015212 h 3801771"/>
                    <a:gd name="connsiteX208" fmla="*/ 1630680 w 2804160"/>
                    <a:gd name="connsiteY208" fmla="*/ 3038072 h 3801771"/>
                    <a:gd name="connsiteX209" fmla="*/ 1638300 w 2804160"/>
                    <a:gd name="connsiteY209" fmla="*/ 3076172 h 3801771"/>
                    <a:gd name="connsiteX210" fmla="*/ 1645920 w 2804160"/>
                    <a:gd name="connsiteY210" fmla="*/ 3159992 h 3801771"/>
                    <a:gd name="connsiteX211" fmla="*/ 1615440 w 2804160"/>
                    <a:gd name="connsiteY211" fmla="*/ 3167612 h 3801771"/>
                    <a:gd name="connsiteX212" fmla="*/ 1554480 w 2804160"/>
                    <a:gd name="connsiteY212" fmla="*/ 3159992 h 3801771"/>
                    <a:gd name="connsiteX213" fmla="*/ 1562100 w 2804160"/>
                    <a:gd name="connsiteY213" fmla="*/ 3114272 h 3801771"/>
                    <a:gd name="connsiteX214" fmla="*/ 1584960 w 2804160"/>
                    <a:gd name="connsiteY214" fmla="*/ 3083792 h 3801771"/>
                    <a:gd name="connsiteX215" fmla="*/ 1577340 w 2804160"/>
                    <a:gd name="connsiteY215" fmla="*/ 3038072 h 3801771"/>
                    <a:gd name="connsiteX216" fmla="*/ 1554480 w 2804160"/>
                    <a:gd name="connsiteY216" fmla="*/ 3045692 h 3801771"/>
                    <a:gd name="connsiteX217" fmla="*/ 1531620 w 2804160"/>
                    <a:gd name="connsiteY217" fmla="*/ 3068552 h 3801771"/>
                    <a:gd name="connsiteX218" fmla="*/ 1478280 w 2804160"/>
                    <a:gd name="connsiteY218" fmla="*/ 3083792 h 3801771"/>
                    <a:gd name="connsiteX219" fmla="*/ 1424940 w 2804160"/>
                    <a:gd name="connsiteY219" fmla="*/ 3106652 h 3801771"/>
                    <a:gd name="connsiteX220" fmla="*/ 1402080 w 2804160"/>
                    <a:gd name="connsiteY220" fmla="*/ 3121892 h 3801771"/>
                    <a:gd name="connsiteX221" fmla="*/ 1386840 w 2804160"/>
                    <a:gd name="connsiteY221" fmla="*/ 3091412 h 3801771"/>
                    <a:gd name="connsiteX222" fmla="*/ 1394460 w 2804160"/>
                    <a:gd name="connsiteY222" fmla="*/ 3068552 h 3801771"/>
                    <a:gd name="connsiteX223" fmla="*/ 1402080 w 2804160"/>
                    <a:gd name="connsiteY223" fmla="*/ 3091412 h 3801771"/>
                    <a:gd name="connsiteX224" fmla="*/ 1386840 w 2804160"/>
                    <a:gd name="connsiteY224" fmla="*/ 3114272 h 3801771"/>
                    <a:gd name="connsiteX225" fmla="*/ 1363980 w 2804160"/>
                    <a:gd name="connsiteY225" fmla="*/ 3129512 h 3801771"/>
                    <a:gd name="connsiteX226" fmla="*/ 1295400 w 2804160"/>
                    <a:gd name="connsiteY226" fmla="*/ 3152372 h 3801771"/>
                    <a:gd name="connsiteX227" fmla="*/ 1219200 w 2804160"/>
                    <a:gd name="connsiteY227" fmla="*/ 3121892 h 3801771"/>
                    <a:gd name="connsiteX228" fmla="*/ 1234440 w 2804160"/>
                    <a:gd name="connsiteY228" fmla="*/ 3099032 h 3801771"/>
                    <a:gd name="connsiteX229" fmla="*/ 1226820 w 2804160"/>
                    <a:gd name="connsiteY229" fmla="*/ 3076172 h 3801771"/>
                    <a:gd name="connsiteX230" fmla="*/ 1219200 w 2804160"/>
                    <a:gd name="connsiteY230" fmla="*/ 3045692 h 3801771"/>
                    <a:gd name="connsiteX231" fmla="*/ 1173480 w 2804160"/>
                    <a:gd name="connsiteY231" fmla="*/ 3038072 h 3801771"/>
                    <a:gd name="connsiteX232" fmla="*/ 1165860 w 2804160"/>
                    <a:gd name="connsiteY232" fmla="*/ 3007592 h 3801771"/>
                    <a:gd name="connsiteX233" fmla="*/ 1158240 w 2804160"/>
                    <a:gd name="connsiteY233" fmla="*/ 2984732 h 3801771"/>
                    <a:gd name="connsiteX234" fmla="*/ 1120140 w 2804160"/>
                    <a:gd name="connsiteY234" fmla="*/ 2916152 h 3801771"/>
                    <a:gd name="connsiteX235" fmla="*/ 1097280 w 2804160"/>
                    <a:gd name="connsiteY235" fmla="*/ 2939012 h 3801771"/>
                    <a:gd name="connsiteX236" fmla="*/ 1089660 w 2804160"/>
                    <a:gd name="connsiteY236" fmla="*/ 2961872 h 3801771"/>
                    <a:gd name="connsiteX237" fmla="*/ 1074420 w 2804160"/>
                    <a:gd name="connsiteY237" fmla="*/ 2984732 h 3801771"/>
                    <a:gd name="connsiteX238" fmla="*/ 1104900 w 2804160"/>
                    <a:gd name="connsiteY238" fmla="*/ 3030452 h 3801771"/>
                    <a:gd name="connsiteX239" fmla="*/ 1120140 w 2804160"/>
                    <a:gd name="connsiteY239" fmla="*/ 3076172 h 3801771"/>
                    <a:gd name="connsiteX240" fmla="*/ 1097280 w 2804160"/>
                    <a:gd name="connsiteY240" fmla="*/ 3099032 h 3801771"/>
                    <a:gd name="connsiteX241" fmla="*/ 1051560 w 2804160"/>
                    <a:gd name="connsiteY241" fmla="*/ 3129512 h 3801771"/>
                    <a:gd name="connsiteX242" fmla="*/ 1013460 w 2804160"/>
                    <a:gd name="connsiteY242" fmla="*/ 3121892 h 3801771"/>
                    <a:gd name="connsiteX243" fmla="*/ 990600 w 2804160"/>
                    <a:gd name="connsiteY243" fmla="*/ 3114272 h 3801771"/>
                    <a:gd name="connsiteX244" fmla="*/ 1021080 w 2804160"/>
                    <a:gd name="connsiteY244" fmla="*/ 3152372 h 3801771"/>
                    <a:gd name="connsiteX245" fmla="*/ 929640 w 2804160"/>
                    <a:gd name="connsiteY245" fmla="*/ 3167612 h 3801771"/>
                    <a:gd name="connsiteX246" fmla="*/ 906780 w 2804160"/>
                    <a:gd name="connsiteY246" fmla="*/ 3159992 h 3801771"/>
                    <a:gd name="connsiteX247" fmla="*/ 922020 w 2804160"/>
                    <a:gd name="connsiteY247" fmla="*/ 3099032 h 3801771"/>
                    <a:gd name="connsiteX248" fmla="*/ 914400 w 2804160"/>
                    <a:gd name="connsiteY248" fmla="*/ 3076172 h 3801771"/>
                    <a:gd name="connsiteX249" fmla="*/ 891540 w 2804160"/>
                    <a:gd name="connsiteY249" fmla="*/ 3083792 h 3801771"/>
                    <a:gd name="connsiteX250" fmla="*/ 876300 w 2804160"/>
                    <a:gd name="connsiteY250" fmla="*/ 3106652 h 3801771"/>
                    <a:gd name="connsiteX251" fmla="*/ 853440 w 2804160"/>
                    <a:gd name="connsiteY251" fmla="*/ 3190472 h 3801771"/>
                    <a:gd name="connsiteX252" fmla="*/ 830580 w 2804160"/>
                    <a:gd name="connsiteY252" fmla="*/ 3198092 h 3801771"/>
                    <a:gd name="connsiteX253" fmla="*/ 784860 w 2804160"/>
                    <a:gd name="connsiteY253" fmla="*/ 3190472 h 3801771"/>
                    <a:gd name="connsiteX254" fmla="*/ 792480 w 2804160"/>
                    <a:gd name="connsiteY254" fmla="*/ 3159992 h 3801771"/>
                    <a:gd name="connsiteX255" fmla="*/ 784860 w 2804160"/>
                    <a:gd name="connsiteY255" fmla="*/ 3099032 h 3801771"/>
                    <a:gd name="connsiteX256" fmla="*/ 754380 w 2804160"/>
                    <a:gd name="connsiteY256" fmla="*/ 3167612 h 3801771"/>
                    <a:gd name="connsiteX257" fmla="*/ 746760 w 2804160"/>
                    <a:gd name="connsiteY257" fmla="*/ 3205712 h 3801771"/>
                    <a:gd name="connsiteX258" fmla="*/ 739140 w 2804160"/>
                    <a:gd name="connsiteY258" fmla="*/ 3236192 h 3801771"/>
                    <a:gd name="connsiteX259" fmla="*/ 716280 w 2804160"/>
                    <a:gd name="connsiteY259" fmla="*/ 3243812 h 3801771"/>
                    <a:gd name="connsiteX260" fmla="*/ 685800 w 2804160"/>
                    <a:gd name="connsiteY260" fmla="*/ 3205712 h 3801771"/>
                    <a:gd name="connsiteX261" fmla="*/ 708660 w 2804160"/>
                    <a:gd name="connsiteY261" fmla="*/ 3190472 h 3801771"/>
                    <a:gd name="connsiteX262" fmla="*/ 678180 w 2804160"/>
                    <a:gd name="connsiteY262" fmla="*/ 3129512 h 3801771"/>
                    <a:gd name="connsiteX263" fmla="*/ 655320 w 2804160"/>
                    <a:gd name="connsiteY263" fmla="*/ 3137132 h 3801771"/>
                    <a:gd name="connsiteX264" fmla="*/ 647700 w 2804160"/>
                    <a:gd name="connsiteY264" fmla="*/ 3190472 h 3801771"/>
                    <a:gd name="connsiteX265" fmla="*/ 624840 w 2804160"/>
                    <a:gd name="connsiteY265" fmla="*/ 3167612 h 3801771"/>
                    <a:gd name="connsiteX266" fmla="*/ 609600 w 2804160"/>
                    <a:gd name="connsiteY266" fmla="*/ 3121892 h 3801771"/>
                    <a:gd name="connsiteX267" fmla="*/ 601980 w 2804160"/>
                    <a:gd name="connsiteY267" fmla="*/ 3099032 h 3801771"/>
                    <a:gd name="connsiteX268" fmla="*/ 632460 w 2804160"/>
                    <a:gd name="connsiteY268" fmla="*/ 3076172 h 3801771"/>
                    <a:gd name="connsiteX269" fmla="*/ 655320 w 2804160"/>
                    <a:gd name="connsiteY269" fmla="*/ 3068552 h 3801771"/>
                    <a:gd name="connsiteX270" fmla="*/ 662940 w 2804160"/>
                    <a:gd name="connsiteY270" fmla="*/ 3045692 h 3801771"/>
                    <a:gd name="connsiteX271" fmla="*/ 640080 w 2804160"/>
                    <a:gd name="connsiteY271" fmla="*/ 3022832 h 3801771"/>
                    <a:gd name="connsiteX272" fmla="*/ 609600 w 2804160"/>
                    <a:gd name="connsiteY272" fmla="*/ 3007592 h 3801771"/>
                    <a:gd name="connsiteX273" fmla="*/ 617220 w 2804160"/>
                    <a:gd name="connsiteY273" fmla="*/ 2969492 h 3801771"/>
                    <a:gd name="connsiteX274" fmla="*/ 655320 w 2804160"/>
                    <a:gd name="connsiteY274" fmla="*/ 2923772 h 3801771"/>
                    <a:gd name="connsiteX275" fmla="*/ 640080 w 2804160"/>
                    <a:gd name="connsiteY275" fmla="*/ 2893292 h 3801771"/>
                    <a:gd name="connsiteX276" fmla="*/ 594360 w 2804160"/>
                    <a:gd name="connsiteY276" fmla="*/ 2855192 h 3801771"/>
                    <a:gd name="connsiteX277" fmla="*/ 571500 w 2804160"/>
                    <a:gd name="connsiteY277" fmla="*/ 2778992 h 3801771"/>
                    <a:gd name="connsiteX278" fmla="*/ 556260 w 2804160"/>
                    <a:gd name="connsiteY278" fmla="*/ 2756132 h 3801771"/>
                    <a:gd name="connsiteX279" fmla="*/ 556260 w 2804160"/>
                    <a:gd name="connsiteY279" fmla="*/ 2588492 h 3801771"/>
                    <a:gd name="connsiteX280" fmla="*/ 541020 w 2804160"/>
                    <a:gd name="connsiteY280" fmla="*/ 2542772 h 3801771"/>
                    <a:gd name="connsiteX281" fmla="*/ 548640 w 2804160"/>
                    <a:gd name="connsiteY281" fmla="*/ 2497052 h 3801771"/>
                    <a:gd name="connsiteX282" fmla="*/ 571500 w 2804160"/>
                    <a:gd name="connsiteY282" fmla="*/ 2489432 h 3801771"/>
                    <a:gd name="connsiteX283" fmla="*/ 586740 w 2804160"/>
                    <a:gd name="connsiteY283" fmla="*/ 2466572 h 3801771"/>
                    <a:gd name="connsiteX284" fmla="*/ 571500 w 2804160"/>
                    <a:gd name="connsiteY284" fmla="*/ 2443712 h 3801771"/>
                    <a:gd name="connsiteX285" fmla="*/ 518160 w 2804160"/>
                    <a:gd name="connsiteY285" fmla="*/ 2397992 h 3801771"/>
                    <a:gd name="connsiteX286" fmla="*/ 518160 w 2804160"/>
                    <a:gd name="connsiteY286" fmla="*/ 2321792 h 3801771"/>
                    <a:gd name="connsiteX287" fmla="*/ 548640 w 2804160"/>
                    <a:gd name="connsiteY287" fmla="*/ 2298932 h 3801771"/>
                    <a:gd name="connsiteX288" fmla="*/ 563880 w 2804160"/>
                    <a:gd name="connsiteY288" fmla="*/ 2276072 h 3801771"/>
                    <a:gd name="connsiteX289" fmla="*/ 556260 w 2804160"/>
                    <a:gd name="connsiteY289" fmla="*/ 2230352 h 3801771"/>
                    <a:gd name="connsiteX290" fmla="*/ 441960 w 2804160"/>
                    <a:gd name="connsiteY290" fmla="*/ 2199872 h 3801771"/>
                    <a:gd name="connsiteX291" fmla="*/ 426720 w 2804160"/>
                    <a:gd name="connsiteY291" fmla="*/ 2177012 h 3801771"/>
                    <a:gd name="connsiteX292" fmla="*/ 449580 w 2804160"/>
                    <a:gd name="connsiteY292" fmla="*/ 2116052 h 3801771"/>
                    <a:gd name="connsiteX293" fmla="*/ 457200 w 2804160"/>
                    <a:gd name="connsiteY293" fmla="*/ 2093192 h 3801771"/>
                    <a:gd name="connsiteX294" fmla="*/ 449580 w 2804160"/>
                    <a:gd name="connsiteY294" fmla="*/ 2024612 h 3801771"/>
                    <a:gd name="connsiteX295" fmla="*/ 396240 w 2804160"/>
                    <a:gd name="connsiteY295" fmla="*/ 2009372 h 3801771"/>
                    <a:gd name="connsiteX296" fmla="*/ 373380 w 2804160"/>
                    <a:gd name="connsiteY296" fmla="*/ 1994132 h 3801771"/>
                    <a:gd name="connsiteX297" fmla="*/ 327660 w 2804160"/>
                    <a:gd name="connsiteY297" fmla="*/ 1925552 h 3801771"/>
                    <a:gd name="connsiteX298" fmla="*/ 320040 w 2804160"/>
                    <a:gd name="connsiteY298" fmla="*/ 1902692 h 3801771"/>
                    <a:gd name="connsiteX299" fmla="*/ 327660 w 2804160"/>
                    <a:gd name="connsiteY299" fmla="*/ 1864592 h 3801771"/>
                    <a:gd name="connsiteX300" fmla="*/ 342900 w 2804160"/>
                    <a:gd name="connsiteY300" fmla="*/ 1841732 h 3801771"/>
                    <a:gd name="connsiteX301" fmla="*/ 358140 w 2804160"/>
                    <a:gd name="connsiteY301" fmla="*/ 1811252 h 3801771"/>
                    <a:gd name="connsiteX302" fmla="*/ 373380 w 2804160"/>
                    <a:gd name="connsiteY302" fmla="*/ 1788392 h 3801771"/>
                    <a:gd name="connsiteX303" fmla="*/ 403860 w 2804160"/>
                    <a:gd name="connsiteY303" fmla="*/ 1780772 h 3801771"/>
                    <a:gd name="connsiteX304" fmla="*/ 426720 w 2804160"/>
                    <a:gd name="connsiteY304" fmla="*/ 1757912 h 3801771"/>
                    <a:gd name="connsiteX305" fmla="*/ 426720 w 2804160"/>
                    <a:gd name="connsiteY305" fmla="*/ 1651232 h 3801771"/>
                    <a:gd name="connsiteX306" fmla="*/ 403860 w 2804160"/>
                    <a:gd name="connsiteY306" fmla="*/ 1643612 h 3801771"/>
                    <a:gd name="connsiteX307" fmla="*/ 411480 w 2804160"/>
                    <a:gd name="connsiteY307" fmla="*/ 1582652 h 3801771"/>
                    <a:gd name="connsiteX308" fmla="*/ 419100 w 2804160"/>
                    <a:gd name="connsiteY308" fmla="*/ 1552172 h 3801771"/>
                    <a:gd name="connsiteX309" fmla="*/ 411480 w 2804160"/>
                    <a:gd name="connsiteY309" fmla="*/ 1483592 h 3801771"/>
                    <a:gd name="connsiteX310" fmla="*/ 274320 w 2804160"/>
                    <a:gd name="connsiteY310" fmla="*/ 1475972 h 3801771"/>
                    <a:gd name="connsiteX311" fmla="*/ 228600 w 2804160"/>
                    <a:gd name="connsiteY311" fmla="*/ 1453112 h 3801771"/>
                    <a:gd name="connsiteX312" fmla="*/ 205740 w 2804160"/>
                    <a:gd name="connsiteY312" fmla="*/ 1445492 h 3801771"/>
                    <a:gd name="connsiteX313" fmla="*/ 144780 w 2804160"/>
                    <a:gd name="connsiteY313" fmla="*/ 1430252 h 3801771"/>
                    <a:gd name="connsiteX314" fmla="*/ 121920 w 2804160"/>
                    <a:gd name="connsiteY314" fmla="*/ 1407392 h 3801771"/>
                    <a:gd name="connsiteX315" fmla="*/ 99060 w 2804160"/>
                    <a:gd name="connsiteY315" fmla="*/ 1399772 h 3801771"/>
                    <a:gd name="connsiteX316" fmla="*/ 68580 w 2804160"/>
                    <a:gd name="connsiteY316" fmla="*/ 1384532 h 3801771"/>
                    <a:gd name="connsiteX317" fmla="*/ 38100 w 2804160"/>
                    <a:gd name="connsiteY317" fmla="*/ 1354052 h 3801771"/>
                    <a:gd name="connsiteX318" fmla="*/ 22860 w 2804160"/>
                    <a:gd name="connsiteY318" fmla="*/ 1331192 h 3801771"/>
                    <a:gd name="connsiteX319" fmla="*/ 0 w 2804160"/>
                    <a:gd name="connsiteY319" fmla="*/ 1277852 h 3801771"/>
                    <a:gd name="connsiteX320" fmla="*/ 7620 w 2804160"/>
                    <a:gd name="connsiteY320" fmla="*/ 1224512 h 3801771"/>
                    <a:gd name="connsiteX321" fmla="*/ 30480 w 2804160"/>
                    <a:gd name="connsiteY321" fmla="*/ 1216892 h 3801771"/>
                    <a:gd name="connsiteX322" fmla="*/ 53340 w 2804160"/>
                    <a:gd name="connsiteY322" fmla="*/ 1201652 h 3801771"/>
                    <a:gd name="connsiteX323" fmla="*/ 60960 w 2804160"/>
                    <a:gd name="connsiteY323" fmla="*/ 1148312 h 3801771"/>
                    <a:gd name="connsiteX324" fmla="*/ 68580 w 2804160"/>
                    <a:gd name="connsiteY324" fmla="*/ 1125452 h 3801771"/>
                    <a:gd name="connsiteX325" fmla="*/ 91440 w 2804160"/>
                    <a:gd name="connsiteY325" fmla="*/ 1102592 h 3801771"/>
                    <a:gd name="connsiteX326" fmla="*/ 114300 w 2804160"/>
                    <a:gd name="connsiteY326" fmla="*/ 1094972 h 3801771"/>
                    <a:gd name="connsiteX327" fmla="*/ 220980 w 2804160"/>
                    <a:gd name="connsiteY327" fmla="*/ 1087352 h 3801771"/>
                    <a:gd name="connsiteX328" fmla="*/ 259080 w 2804160"/>
                    <a:gd name="connsiteY328" fmla="*/ 1041632 h 3801771"/>
                    <a:gd name="connsiteX329" fmla="*/ 289560 w 2804160"/>
                    <a:gd name="connsiteY329" fmla="*/ 927332 h 3801771"/>
                    <a:gd name="connsiteX330" fmla="*/ 510540 w 2804160"/>
                    <a:gd name="connsiteY330" fmla="*/ 934952 h 3801771"/>
                    <a:gd name="connsiteX331" fmla="*/ 563880 w 2804160"/>
                    <a:gd name="connsiteY331" fmla="*/ 934952 h 3801771"/>
                    <a:gd name="connsiteX332" fmla="*/ 556260 w 2804160"/>
                    <a:gd name="connsiteY332" fmla="*/ 866372 h 3801771"/>
                    <a:gd name="connsiteX333" fmla="*/ 533400 w 2804160"/>
                    <a:gd name="connsiteY333" fmla="*/ 851132 h 3801771"/>
                    <a:gd name="connsiteX334" fmla="*/ 487680 w 2804160"/>
                    <a:gd name="connsiteY334" fmla="*/ 790172 h 3801771"/>
                    <a:gd name="connsiteX335" fmla="*/ 480060 w 2804160"/>
                    <a:gd name="connsiteY335" fmla="*/ 759692 h 3801771"/>
                    <a:gd name="connsiteX336" fmla="*/ 472440 w 2804160"/>
                    <a:gd name="connsiteY336" fmla="*/ 736832 h 3801771"/>
                    <a:gd name="connsiteX337" fmla="*/ 411480 w 2804160"/>
                    <a:gd name="connsiteY337" fmla="*/ 729212 h 3801771"/>
                    <a:gd name="connsiteX338" fmla="*/ 342900 w 2804160"/>
                    <a:gd name="connsiteY338" fmla="*/ 721592 h 3801771"/>
                    <a:gd name="connsiteX339" fmla="*/ 297180 w 2804160"/>
                    <a:gd name="connsiteY339" fmla="*/ 691112 h 3801771"/>
                    <a:gd name="connsiteX340" fmla="*/ 259080 w 2804160"/>
                    <a:gd name="connsiteY340" fmla="*/ 660632 h 3801771"/>
                    <a:gd name="connsiteX341" fmla="*/ 198120 w 2804160"/>
                    <a:gd name="connsiteY341" fmla="*/ 599672 h 3801771"/>
                    <a:gd name="connsiteX342" fmla="*/ 175260 w 2804160"/>
                    <a:gd name="connsiteY342" fmla="*/ 576812 h 3801771"/>
                    <a:gd name="connsiteX343" fmla="*/ 152400 w 2804160"/>
                    <a:gd name="connsiteY343" fmla="*/ 553952 h 3801771"/>
                    <a:gd name="connsiteX344" fmla="*/ 99060 w 2804160"/>
                    <a:gd name="connsiteY344" fmla="*/ 538712 h 3801771"/>
                    <a:gd name="connsiteX345" fmla="*/ 76200 w 2804160"/>
                    <a:gd name="connsiteY345" fmla="*/ 523472 h 3801771"/>
                    <a:gd name="connsiteX346" fmla="*/ 68580 w 2804160"/>
                    <a:gd name="connsiteY346" fmla="*/ 492992 h 3801771"/>
                    <a:gd name="connsiteX347" fmla="*/ 91440 w 2804160"/>
                    <a:gd name="connsiteY347" fmla="*/ 355832 h 3801771"/>
                    <a:gd name="connsiteX348" fmla="*/ 99060 w 2804160"/>
                    <a:gd name="connsiteY348" fmla="*/ 332972 h 3801771"/>
                    <a:gd name="connsiteX349" fmla="*/ 167640 w 2804160"/>
                    <a:gd name="connsiteY349" fmla="*/ 279632 h 3801771"/>
                    <a:gd name="connsiteX350" fmla="*/ 213360 w 2804160"/>
                    <a:gd name="connsiteY350" fmla="*/ 249152 h 3801771"/>
                    <a:gd name="connsiteX351" fmla="*/ 236220 w 2804160"/>
                    <a:gd name="connsiteY351" fmla="*/ 233912 h 3801771"/>
                    <a:gd name="connsiteX352" fmla="*/ 266700 w 2804160"/>
                    <a:gd name="connsiteY352" fmla="*/ 180572 h 3801771"/>
                    <a:gd name="connsiteX353" fmla="*/ 304800 w 2804160"/>
                    <a:gd name="connsiteY353" fmla="*/ 150092 h 3801771"/>
                    <a:gd name="connsiteX354" fmla="*/ 320040 w 2804160"/>
                    <a:gd name="connsiteY354" fmla="*/ 127232 h 3801771"/>
                    <a:gd name="connsiteX355" fmla="*/ 297180 w 2804160"/>
                    <a:gd name="connsiteY355" fmla="*/ 111992 h 3801771"/>
                    <a:gd name="connsiteX356" fmla="*/ 259080 w 2804160"/>
                    <a:gd name="connsiteY356" fmla="*/ 96752 h 3801771"/>
                    <a:gd name="connsiteX357" fmla="*/ 228600 w 2804160"/>
                    <a:gd name="connsiteY357" fmla="*/ 89132 h 3801771"/>
                    <a:gd name="connsiteX358" fmla="*/ 251460 w 2804160"/>
                    <a:gd name="connsiteY358" fmla="*/ 5312 h 3801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</a:cxnLst>
                  <a:rect l="l" t="t" r="r" b="b"/>
                  <a:pathLst>
                    <a:path w="2804160" h="3801771">
                      <a:moveTo>
                        <a:pt x="251460" y="5312"/>
                      </a:moveTo>
                      <a:cubicBezTo>
                        <a:pt x="261620" y="-7388"/>
                        <a:pt x="278784" y="5748"/>
                        <a:pt x="289560" y="12932"/>
                      </a:cubicBezTo>
                      <a:cubicBezTo>
                        <a:pt x="296243" y="17387"/>
                        <a:pt x="293588" y="28608"/>
                        <a:pt x="297180" y="35792"/>
                      </a:cubicBezTo>
                      <a:cubicBezTo>
                        <a:pt x="301276" y="43983"/>
                        <a:pt x="305269" y="52931"/>
                        <a:pt x="312420" y="58652"/>
                      </a:cubicBezTo>
                      <a:cubicBezTo>
                        <a:pt x="318692" y="63670"/>
                        <a:pt x="328096" y="62680"/>
                        <a:pt x="335280" y="66272"/>
                      </a:cubicBezTo>
                      <a:cubicBezTo>
                        <a:pt x="343471" y="70368"/>
                        <a:pt x="350520" y="76432"/>
                        <a:pt x="358140" y="81512"/>
                      </a:cubicBezTo>
                      <a:cubicBezTo>
                        <a:pt x="363220" y="89132"/>
                        <a:pt x="367517" y="97337"/>
                        <a:pt x="373380" y="104372"/>
                      </a:cubicBezTo>
                      <a:cubicBezTo>
                        <a:pt x="380279" y="112651"/>
                        <a:pt x="390262" y="118266"/>
                        <a:pt x="396240" y="127232"/>
                      </a:cubicBezTo>
                      <a:cubicBezTo>
                        <a:pt x="425685" y="171399"/>
                        <a:pt x="375595" y="131248"/>
                        <a:pt x="426720" y="165332"/>
                      </a:cubicBezTo>
                      <a:cubicBezTo>
                        <a:pt x="431800" y="172952"/>
                        <a:pt x="435484" y="181716"/>
                        <a:pt x="441960" y="188192"/>
                      </a:cubicBezTo>
                      <a:cubicBezTo>
                        <a:pt x="456732" y="202964"/>
                        <a:pt x="469087" y="204854"/>
                        <a:pt x="487680" y="211052"/>
                      </a:cubicBezTo>
                      <a:cubicBezTo>
                        <a:pt x="495300" y="218672"/>
                        <a:pt x="499830" y="235102"/>
                        <a:pt x="510540" y="233912"/>
                      </a:cubicBezTo>
                      <a:cubicBezTo>
                        <a:pt x="528744" y="231889"/>
                        <a:pt x="556260" y="203432"/>
                        <a:pt x="556260" y="203432"/>
                      </a:cubicBezTo>
                      <a:cubicBezTo>
                        <a:pt x="566420" y="205972"/>
                        <a:pt x="577647" y="205856"/>
                        <a:pt x="586740" y="211052"/>
                      </a:cubicBezTo>
                      <a:cubicBezTo>
                        <a:pt x="596096" y="216399"/>
                        <a:pt x="598824" y="233912"/>
                        <a:pt x="609600" y="233912"/>
                      </a:cubicBezTo>
                      <a:cubicBezTo>
                        <a:pt x="617632" y="233912"/>
                        <a:pt x="605572" y="218236"/>
                        <a:pt x="601980" y="211052"/>
                      </a:cubicBezTo>
                      <a:cubicBezTo>
                        <a:pt x="597884" y="202861"/>
                        <a:pt x="590836" y="196383"/>
                        <a:pt x="586740" y="188192"/>
                      </a:cubicBezTo>
                      <a:cubicBezTo>
                        <a:pt x="555192" y="125096"/>
                        <a:pt x="607556" y="207986"/>
                        <a:pt x="563880" y="142472"/>
                      </a:cubicBezTo>
                      <a:cubicBezTo>
                        <a:pt x="566420" y="129772"/>
                        <a:pt x="560255" y="110798"/>
                        <a:pt x="571500" y="104372"/>
                      </a:cubicBezTo>
                      <a:cubicBezTo>
                        <a:pt x="620649" y="76287"/>
                        <a:pt x="611972" y="121193"/>
                        <a:pt x="632460" y="134852"/>
                      </a:cubicBezTo>
                      <a:cubicBezTo>
                        <a:pt x="641174" y="140661"/>
                        <a:pt x="652780" y="139932"/>
                        <a:pt x="662940" y="142472"/>
                      </a:cubicBezTo>
                      <a:cubicBezTo>
                        <a:pt x="714565" y="194097"/>
                        <a:pt x="678831" y="148327"/>
                        <a:pt x="693420" y="279632"/>
                      </a:cubicBezTo>
                      <a:cubicBezTo>
                        <a:pt x="694969" y="293576"/>
                        <a:pt x="706808" y="315880"/>
                        <a:pt x="716280" y="325352"/>
                      </a:cubicBezTo>
                      <a:cubicBezTo>
                        <a:pt x="725123" y="334195"/>
                        <a:pt x="760058" y="352246"/>
                        <a:pt x="769620" y="355832"/>
                      </a:cubicBezTo>
                      <a:cubicBezTo>
                        <a:pt x="779426" y="359509"/>
                        <a:pt x="789940" y="360912"/>
                        <a:pt x="800100" y="363452"/>
                      </a:cubicBezTo>
                      <a:cubicBezTo>
                        <a:pt x="807720" y="368532"/>
                        <a:pt x="814769" y="374596"/>
                        <a:pt x="822960" y="378692"/>
                      </a:cubicBezTo>
                      <a:cubicBezTo>
                        <a:pt x="840378" y="387401"/>
                        <a:pt x="866530" y="389585"/>
                        <a:pt x="883920" y="393932"/>
                      </a:cubicBezTo>
                      <a:cubicBezTo>
                        <a:pt x="891712" y="395880"/>
                        <a:pt x="899160" y="399012"/>
                        <a:pt x="906780" y="401552"/>
                      </a:cubicBezTo>
                      <a:cubicBezTo>
                        <a:pt x="924560" y="399012"/>
                        <a:pt x="946095" y="405152"/>
                        <a:pt x="960120" y="393932"/>
                      </a:cubicBezTo>
                      <a:cubicBezTo>
                        <a:pt x="967271" y="388211"/>
                        <a:pt x="945891" y="380174"/>
                        <a:pt x="944880" y="371072"/>
                      </a:cubicBezTo>
                      <a:cubicBezTo>
                        <a:pt x="940184" y="328810"/>
                        <a:pt x="951401" y="326451"/>
                        <a:pt x="975360" y="302492"/>
                      </a:cubicBezTo>
                      <a:cubicBezTo>
                        <a:pt x="993140" y="249152"/>
                        <a:pt x="975360" y="261852"/>
                        <a:pt x="1013460" y="249152"/>
                      </a:cubicBezTo>
                      <a:cubicBezTo>
                        <a:pt x="1018540" y="256772"/>
                        <a:pt x="1024604" y="263821"/>
                        <a:pt x="1028700" y="272012"/>
                      </a:cubicBezTo>
                      <a:cubicBezTo>
                        <a:pt x="1032292" y="279196"/>
                        <a:pt x="1032419" y="287851"/>
                        <a:pt x="1036320" y="294872"/>
                      </a:cubicBezTo>
                      <a:cubicBezTo>
                        <a:pt x="1045215" y="310883"/>
                        <a:pt x="1056640" y="325352"/>
                        <a:pt x="1066800" y="340592"/>
                      </a:cubicBezTo>
                      <a:cubicBezTo>
                        <a:pt x="1071880" y="348212"/>
                        <a:pt x="1079144" y="354764"/>
                        <a:pt x="1082040" y="363452"/>
                      </a:cubicBezTo>
                      <a:cubicBezTo>
                        <a:pt x="1084580" y="371072"/>
                        <a:pt x="1087453" y="378589"/>
                        <a:pt x="1089660" y="386312"/>
                      </a:cubicBezTo>
                      <a:cubicBezTo>
                        <a:pt x="1092915" y="397705"/>
                        <a:pt x="1098810" y="427472"/>
                        <a:pt x="1104900" y="439652"/>
                      </a:cubicBezTo>
                      <a:cubicBezTo>
                        <a:pt x="1108996" y="447843"/>
                        <a:pt x="1115060" y="454892"/>
                        <a:pt x="1120140" y="462512"/>
                      </a:cubicBezTo>
                      <a:cubicBezTo>
                        <a:pt x="1117600" y="477752"/>
                        <a:pt x="1113273" y="492800"/>
                        <a:pt x="1112520" y="508232"/>
                      </a:cubicBezTo>
                      <a:cubicBezTo>
                        <a:pt x="1098624" y="793109"/>
                        <a:pt x="1154852" y="700003"/>
                        <a:pt x="1089660" y="797792"/>
                      </a:cubicBezTo>
                      <a:cubicBezTo>
                        <a:pt x="1092200" y="810492"/>
                        <a:pt x="1090096" y="825116"/>
                        <a:pt x="1097280" y="835892"/>
                      </a:cubicBezTo>
                      <a:cubicBezTo>
                        <a:pt x="1101735" y="842575"/>
                        <a:pt x="1112956" y="839920"/>
                        <a:pt x="1120140" y="843512"/>
                      </a:cubicBezTo>
                      <a:cubicBezTo>
                        <a:pt x="1177772" y="872328"/>
                        <a:pt x="1094261" y="852660"/>
                        <a:pt x="1203960" y="866372"/>
                      </a:cubicBezTo>
                      <a:cubicBezTo>
                        <a:pt x="1287330" y="894162"/>
                        <a:pt x="1161050" y="849841"/>
                        <a:pt x="1249680" y="889232"/>
                      </a:cubicBezTo>
                      <a:cubicBezTo>
                        <a:pt x="1273532" y="899833"/>
                        <a:pt x="1300548" y="905759"/>
                        <a:pt x="1325880" y="912092"/>
                      </a:cubicBezTo>
                      <a:cubicBezTo>
                        <a:pt x="1333500" y="917172"/>
                        <a:pt x="1340371" y="923613"/>
                        <a:pt x="1348740" y="927332"/>
                      </a:cubicBezTo>
                      <a:cubicBezTo>
                        <a:pt x="1386043" y="943911"/>
                        <a:pt x="1390840" y="939962"/>
                        <a:pt x="1424940" y="950192"/>
                      </a:cubicBezTo>
                      <a:cubicBezTo>
                        <a:pt x="1440327" y="954808"/>
                        <a:pt x="1470660" y="965432"/>
                        <a:pt x="1470660" y="965432"/>
                      </a:cubicBezTo>
                      <a:cubicBezTo>
                        <a:pt x="1493520" y="962892"/>
                        <a:pt x="1516686" y="962323"/>
                        <a:pt x="1539240" y="957812"/>
                      </a:cubicBezTo>
                      <a:cubicBezTo>
                        <a:pt x="1554992" y="954662"/>
                        <a:pt x="1569720" y="947652"/>
                        <a:pt x="1584960" y="942572"/>
                      </a:cubicBezTo>
                      <a:lnTo>
                        <a:pt x="1607820" y="934952"/>
                      </a:lnTo>
                      <a:cubicBezTo>
                        <a:pt x="1629549" y="937366"/>
                        <a:pt x="1673728" y="937426"/>
                        <a:pt x="1699260" y="950192"/>
                      </a:cubicBezTo>
                      <a:cubicBezTo>
                        <a:pt x="1707451" y="954288"/>
                        <a:pt x="1714500" y="960352"/>
                        <a:pt x="1722120" y="965432"/>
                      </a:cubicBezTo>
                      <a:lnTo>
                        <a:pt x="1844040" y="957812"/>
                      </a:lnTo>
                      <a:cubicBezTo>
                        <a:pt x="1877079" y="955533"/>
                        <a:pt x="1909982" y="950192"/>
                        <a:pt x="1943100" y="950192"/>
                      </a:cubicBezTo>
                      <a:cubicBezTo>
                        <a:pt x="2011727" y="950192"/>
                        <a:pt x="2080260" y="955272"/>
                        <a:pt x="2148840" y="957812"/>
                      </a:cubicBezTo>
                      <a:cubicBezTo>
                        <a:pt x="2176942" y="967179"/>
                        <a:pt x="2175183" y="970794"/>
                        <a:pt x="2209800" y="957812"/>
                      </a:cubicBezTo>
                      <a:cubicBezTo>
                        <a:pt x="2218375" y="954596"/>
                        <a:pt x="2223562" y="943622"/>
                        <a:pt x="2232660" y="942572"/>
                      </a:cubicBezTo>
                      <a:cubicBezTo>
                        <a:pt x="2290750" y="935869"/>
                        <a:pt x="2349500" y="937492"/>
                        <a:pt x="2407920" y="934952"/>
                      </a:cubicBezTo>
                      <a:cubicBezTo>
                        <a:pt x="2423160" y="937492"/>
                        <a:pt x="2438490" y="939542"/>
                        <a:pt x="2453640" y="942572"/>
                      </a:cubicBezTo>
                      <a:cubicBezTo>
                        <a:pt x="2477560" y="947356"/>
                        <a:pt x="2485192" y="950549"/>
                        <a:pt x="2506980" y="957812"/>
                      </a:cubicBezTo>
                      <a:cubicBezTo>
                        <a:pt x="2512060" y="965432"/>
                        <a:pt x="2515328" y="974641"/>
                        <a:pt x="2522220" y="980672"/>
                      </a:cubicBezTo>
                      <a:cubicBezTo>
                        <a:pt x="2558509" y="1012425"/>
                        <a:pt x="2560545" y="1009303"/>
                        <a:pt x="2598420" y="1018772"/>
                      </a:cubicBezTo>
                      <a:cubicBezTo>
                        <a:pt x="2642096" y="1084286"/>
                        <a:pt x="2583940" y="1007188"/>
                        <a:pt x="2636520" y="1049252"/>
                      </a:cubicBezTo>
                      <a:cubicBezTo>
                        <a:pt x="2643671" y="1054973"/>
                        <a:pt x="2647216" y="1064161"/>
                        <a:pt x="2651760" y="1072112"/>
                      </a:cubicBezTo>
                      <a:cubicBezTo>
                        <a:pt x="2666826" y="1098477"/>
                        <a:pt x="2666071" y="1099805"/>
                        <a:pt x="2674620" y="1125452"/>
                      </a:cubicBezTo>
                      <a:cubicBezTo>
                        <a:pt x="2672080" y="1133072"/>
                        <a:pt x="2674841" y="1146570"/>
                        <a:pt x="2667000" y="1148312"/>
                      </a:cubicBezTo>
                      <a:cubicBezTo>
                        <a:pt x="2641151" y="1154056"/>
                        <a:pt x="2608569" y="1141535"/>
                        <a:pt x="2583180" y="1133072"/>
                      </a:cubicBezTo>
                      <a:cubicBezTo>
                        <a:pt x="2494698" y="1147819"/>
                        <a:pt x="2540914" y="1132788"/>
                        <a:pt x="2560320" y="1148312"/>
                      </a:cubicBezTo>
                      <a:cubicBezTo>
                        <a:pt x="2567471" y="1154033"/>
                        <a:pt x="2570480" y="1163552"/>
                        <a:pt x="2575560" y="1171172"/>
                      </a:cubicBezTo>
                      <a:cubicBezTo>
                        <a:pt x="2558401" y="1274129"/>
                        <a:pt x="2581272" y="1175464"/>
                        <a:pt x="2552700" y="1239752"/>
                      </a:cubicBezTo>
                      <a:cubicBezTo>
                        <a:pt x="2546176" y="1254432"/>
                        <a:pt x="2537460" y="1285472"/>
                        <a:pt x="2537460" y="1285472"/>
                      </a:cubicBezTo>
                      <a:cubicBezTo>
                        <a:pt x="2535098" y="1302006"/>
                        <a:pt x="2531033" y="1360479"/>
                        <a:pt x="2514600" y="1376912"/>
                      </a:cubicBezTo>
                      <a:cubicBezTo>
                        <a:pt x="2507195" y="1384317"/>
                        <a:pt x="2494280" y="1381992"/>
                        <a:pt x="2484120" y="1384532"/>
                      </a:cubicBezTo>
                      <a:cubicBezTo>
                        <a:pt x="2490303" y="1403082"/>
                        <a:pt x="2499879" y="1418173"/>
                        <a:pt x="2484120" y="1437872"/>
                      </a:cubicBezTo>
                      <a:cubicBezTo>
                        <a:pt x="2479102" y="1444144"/>
                        <a:pt x="2468444" y="1441900"/>
                        <a:pt x="2461260" y="1445492"/>
                      </a:cubicBezTo>
                      <a:cubicBezTo>
                        <a:pt x="2403628" y="1474308"/>
                        <a:pt x="2487139" y="1454640"/>
                        <a:pt x="2377440" y="1468352"/>
                      </a:cubicBezTo>
                      <a:cubicBezTo>
                        <a:pt x="2374900" y="1475972"/>
                        <a:pt x="2371626" y="1483386"/>
                        <a:pt x="2369820" y="1491212"/>
                      </a:cubicBezTo>
                      <a:cubicBezTo>
                        <a:pt x="2363995" y="1516452"/>
                        <a:pt x="2362198" y="1542654"/>
                        <a:pt x="2354580" y="1567412"/>
                      </a:cubicBezTo>
                      <a:cubicBezTo>
                        <a:pt x="2351887" y="1576165"/>
                        <a:pt x="2343059" y="1581903"/>
                        <a:pt x="2339340" y="1590272"/>
                      </a:cubicBezTo>
                      <a:cubicBezTo>
                        <a:pt x="2332816" y="1604952"/>
                        <a:pt x="2324100" y="1635992"/>
                        <a:pt x="2324100" y="1635992"/>
                      </a:cubicBezTo>
                      <a:cubicBezTo>
                        <a:pt x="2316480" y="1628372"/>
                        <a:pt x="2308139" y="1621411"/>
                        <a:pt x="2301240" y="1613132"/>
                      </a:cubicBezTo>
                      <a:cubicBezTo>
                        <a:pt x="2295377" y="1606097"/>
                        <a:pt x="2293766" y="1595126"/>
                        <a:pt x="2286000" y="1590272"/>
                      </a:cubicBezTo>
                      <a:cubicBezTo>
                        <a:pt x="2272377" y="1581758"/>
                        <a:pt x="2240280" y="1575032"/>
                        <a:pt x="2240280" y="1575032"/>
                      </a:cubicBezTo>
                      <a:cubicBezTo>
                        <a:pt x="2237740" y="1582652"/>
                        <a:pt x="2234867" y="1590169"/>
                        <a:pt x="2232660" y="1597892"/>
                      </a:cubicBezTo>
                      <a:cubicBezTo>
                        <a:pt x="2229783" y="1607962"/>
                        <a:pt x="2234407" y="1623688"/>
                        <a:pt x="2225040" y="1628372"/>
                      </a:cubicBezTo>
                      <a:cubicBezTo>
                        <a:pt x="2216849" y="1632468"/>
                        <a:pt x="2209800" y="1618212"/>
                        <a:pt x="2202180" y="1613132"/>
                      </a:cubicBezTo>
                      <a:cubicBezTo>
                        <a:pt x="2199640" y="1605512"/>
                        <a:pt x="2202352" y="1588324"/>
                        <a:pt x="2194560" y="1590272"/>
                      </a:cubicBezTo>
                      <a:cubicBezTo>
                        <a:pt x="2173502" y="1595536"/>
                        <a:pt x="2171528" y="1628715"/>
                        <a:pt x="2164080" y="1643612"/>
                      </a:cubicBezTo>
                      <a:cubicBezTo>
                        <a:pt x="2159984" y="1651803"/>
                        <a:pt x="2153920" y="1658852"/>
                        <a:pt x="2148840" y="1666472"/>
                      </a:cubicBezTo>
                      <a:cubicBezTo>
                        <a:pt x="2132017" y="1664603"/>
                        <a:pt x="2066422" y="1650298"/>
                        <a:pt x="2042160" y="1666472"/>
                      </a:cubicBezTo>
                      <a:cubicBezTo>
                        <a:pt x="2035477" y="1670927"/>
                        <a:pt x="2038132" y="1682148"/>
                        <a:pt x="2034540" y="1689332"/>
                      </a:cubicBezTo>
                      <a:cubicBezTo>
                        <a:pt x="2030444" y="1697523"/>
                        <a:pt x="2023396" y="1704001"/>
                        <a:pt x="2019300" y="1712192"/>
                      </a:cubicBezTo>
                      <a:cubicBezTo>
                        <a:pt x="2015708" y="1719376"/>
                        <a:pt x="2016698" y="1728780"/>
                        <a:pt x="2011680" y="1735052"/>
                      </a:cubicBezTo>
                      <a:cubicBezTo>
                        <a:pt x="1998524" y="1751497"/>
                        <a:pt x="1976643" y="1753336"/>
                        <a:pt x="1958340" y="1757912"/>
                      </a:cubicBezTo>
                      <a:cubicBezTo>
                        <a:pt x="1955800" y="1775692"/>
                        <a:pt x="1955881" y="1794049"/>
                        <a:pt x="1950720" y="1811252"/>
                      </a:cubicBezTo>
                      <a:cubicBezTo>
                        <a:pt x="1948088" y="1820024"/>
                        <a:pt x="1940803" y="1826660"/>
                        <a:pt x="1935480" y="1834112"/>
                      </a:cubicBezTo>
                      <a:cubicBezTo>
                        <a:pt x="1888222" y="1900273"/>
                        <a:pt x="1933296" y="1833578"/>
                        <a:pt x="1897380" y="1887452"/>
                      </a:cubicBezTo>
                      <a:cubicBezTo>
                        <a:pt x="1899920" y="1895072"/>
                        <a:pt x="1899320" y="1904632"/>
                        <a:pt x="1905000" y="1910312"/>
                      </a:cubicBezTo>
                      <a:cubicBezTo>
                        <a:pt x="1930400" y="1935712"/>
                        <a:pt x="1935480" y="1895072"/>
                        <a:pt x="1920240" y="1940792"/>
                      </a:cubicBezTo>
                      <a:cubicBezTo>
                        <a:pt x="1939393" y="1998251"/>
                        <a:pt x="1911329" y="1929653"/>
                        <a:pt x="1950720" y="1978892"/>
                      </a:cubicBezTo>
                      <a:cubicBezTo>
                        <a:pt x="1955738" y="1985164"/>
                        <a:pt x="1954748" y="1994568"/>
                        <a:pt x="1958340" y="2001752"/>
                      </a:cubicBezTo>
                      <a:cubicBezTo>
                        <a:pt x="1962436" y="2009943"/>
                        <a:pt x="1968500" y="2016992"/>
                        <a:pt x="1973580" y="2024612"/>
                      </a:cubicBezTo>
                      <a:cubicBezTo>
                        <a:pt x="1976120" y="2034772"/>
                        <a:pt x="1977075" y="2045466"/>
                        <a:pt x="1981200" y="2055092"/>
                      </a:cubicBezTo>
                      <a:cubicBezTo>
                        <a:pt x="1984808" y="2063510"/>
                        <a:pt x="1993808" y="2069180"/>
                        <a:pt x="1996440" y="2077952"/>
                      </a:cubicBezTo>
                      <a:cubicBezTo>
                        <a:pt x="2004262" y="2104025"/>
                        <a:pt x="2010946" y="2224114"/>
                        <a:pt x="2011680" y="2230352"/>
                      </a:cubicBezTo>
                      <a:cubicBezTo>
                        <a:pt x="2012904" y="2240753"/>
                        <a:pt x="2017246" y="2250563"/>
                        <a:pt x="2019300" y="2260832"/>
                      </a:cubicBezTo>
                      <a:cubicBezTo>
                        <a:pt x="2022330" y="2275982"/>
                        <a:pt x="2024380" y="2291312"/>
                        <a:pt x="2026920" y="2306552"/>
                      </a:cubicBezTo>
                      <a:cubicBezTo>
                        <a:pt x="2029460" y="2283692"/>
                        <a:pt x="2023635" y="2258223"/>
                        <a:pt x="2034540" y="2237972"/>
                      </a:cubicBezTo>
                      <a:cubicBezTo>
                        <a:pt x="2043224" y="2221845"/>
                        <a:pt x="2080260" y="2207492"/>
                        <a:pt x="2080260" y="2207492"/>
                      </a:cubicBezTo>
                      <a:cubicBezTo>
                        <a:pt x="2090420" y="2210032"/>
                        <a:pt x="2102562" y="2208570"/>
                        <a:pt x="2110740" y="2215112"/>
                      </a:cubicBezTo>
                      <a:cubicBezTo>
                        <a:pt x="2117012" y="2220130"/>
                        <a:pt x="2117139" y="2230033"/>
                        <a:pt x="2118360" y="2237972"/>
                      </a:cubicBezTo>
                      <a:cubicBezTo>
                        <a:pt x="2122242" y="2263202"/>
                        <a:pt x="2120240" y="2289299"/>
                        <a:pt x="2125980" y="2314172"/>
                      </a:cubicBezTo>
                      <a:cubicBezTo>
                        <a:pt x="2131599" y="2338523"/>
                        <a:pt x="2152777" y="2342811"/>
                        <a:pt x="2171700" y="2352272"/>
                      </a:cubicBezTo>
                      <a:cubicBezTo>
                        <a:pt x="2288456" y="2334310"/>
                        <a:pt x="2279841" y="2369389"/>
                        <a:pt x="2263140" y="2260832"/>
                      </a:cubicBezTo>
                      <a:cubicBezTo>
                        <a:pt x="2261919" y="2252893"/>
                        <a:pt x="2258060" y="2245592"/>
                        <a:pt x="2255520" y="2237972"/>
                      </a:cubicBezTo>
                      <a:cubicBezTo>
                        <a:pt x="2262547" y="2188781"/>
                        <a:pt x="2251710" y="2188442"/>
                        <a:pt x="2286000" y="2161772"/>
                      </a:cubicBezTo>
                      <a:cubicBezTo>
                        <a:pt x="2300458" y="2150527"/>
                        <a:pt x="2331720" y="2131292"/>
                        <a:pt x="2331720" y="2131292"/>
                      </a:cubicBezTo>
                      <a:cubicBezTo>
                        <a:pt x="2366655" y="2078889"/>
                        <a:pt x="2356408" y="2102948"/>
                        <a:pt x="2369820" y="2062712"/>
                      </a:cubicBezTo>
                      <a:cubicBezTo>
                        <a:pt x="2372360" y="2016992"/>
                        <a:pt x="2368007" y="1970360"/>
                        <a:pt x="2377440" y="1925552"/>
                      </a:cubicBezTo>
                      <a:cubicBezTo>
                        <a:pt x="2379095" y="1917692"/>
                        <a:pt x="2392377" y="1916612"/>
                        <a:pt x="2400300" y="1917932"/>
                      </a:cubicBezTo>
                      <a:cubicBezTo>
                        <a:pt x="2409333" y="1919438"/>
                        <a:pt x="2415540" y="1928092"/>
                        <a:pt x="2423160" y="1933172"/>
                      </a:cubicBezTo>
                      <a:cubicBezTo>
                        <a:pt x="2425931" y="1941485"/>
                        <a:pt x="2430549" y="1980739"/>
                        <a:pt x="2453640" y="1948412"/>
                      </a:cubicBezTo>
                      <a:cubicBezTo>
                        <a:pt x="2462977" y="1935340"/>
                        <a:pt x="2468880" y="1902692"/>
                        <a:pt x="2468880" y="1902692"/>
                      </a:cubicBezTo>
                      <a:cubicBezTo>
                        <a:pt x="2476500" y="1905232"/>
                        <a:pt x="2487285" y="1903629"/>
                        <a:pt x="2491740" y="1910312"/>
                      </a:cubicBezTo>
                      <a:cubicBezTo>
                        <a:pt x="2518490" y="1950437"/>
                        <a:pt x="2476186" y="1956137"/>
                        <a:pt x="2522220" y="1940792"/>
                      </a:cubicBezTo>
                      <a:cubicBezTo>
                        <a:pt x="2525020" y="1932393"/>
                        <a:pt x="2540587" y="1860602"/>
                        <a:pt x="2575560" y="1925552"/>
                      </a:cubicBezTo>
                      <a:cubicBezTo>
                        <a:pt x="2590061" y="1952482"/>
                        <a:pt x="2579138" y="1986675"/>
                        <a:pt x="2583180" y="2016992"/>
                      </a:cubicBezTo>
                      <a:cubicBezTo>
                        <a:pt x="2584242" y="2024954"/>
                        <a:pt x="2588260" y="2032232"/>
                        <a:pt x="2590800" y="2039852"/>
                      </a:cubicBezTo>
                      <a:cubicBezTo>
                        <a:pt x="2593340" y="2057632"/>
                        <a:pt x="2596437" y="2075341"/>
                        <a:pt x="2598420" y="2093192"/>
                      </a:cubicBezTo>
                      <a:cubicBezTo>
                        <a:pt x="2601518" y="2121076"/>
                        <a:pt x="2600162" y="2149580"/>
                        <a:pt x="2606040" y="2177012"/>
                      </a:cubicBezTo>
                      <a:cubicBezTo>
                        <a:pt x="2607959" y="2185967"/>
                        <a:pt x="2617184" y="2191681"/>
                        <a:pt x="2621280" y="2199872"/>
                      </a:cubicBezTo>
                      <a:cubicBezTo>
                        <a:pt x="2624872" y="2207056"/>
                        <a:pt x="2626360" y="2215112"/>
                        <a:pt x="2628900" y="2222732"/>
                      </a:cubicBezTo>
                      <a:cubicBezTo>
                        <a:pt x="2611439" y="2292577"/>
                        <a:pt x="2625278" y="2266264"/>
                        <a:pt x="2598420" y="2306552"/>
                      </a:cubicBezTo>
                      <a:cubicBezTo>
                        <a:pt x="2661179" y="2327472"/>
                        <a:pt x="2646412" y="2305889"/>
                        <a:pt x="2636520" y="2375132"/>
                      </a:cubicBezTo>
                      <a:cubicBezTo>
                        <a:pt x="2640238" y="2397441"/>
                        <a:pt x="2638775" y="2427228"/>
                        <a:pt x="2659380" y="2443712"/>
                      </a:cubicBezTo>
                      <a:cubicBezTo>
                        <a:pt x="2665652" y="2448730"/>
                        <a:pt x="2674620" y="2448792"/>
                        <a:pt x="2682240" y="2451332"/>
                      </a:cubicBezTo>
                      <a:cubicBezTo>
                        <a:pt x="2684780" y="2458952"/>
                        <a:pt x="2688285" y="2466316"/>
                        <a:pt x="2689860" y="2474192"/>
                      </a:cubicBezTo>
                      <a:cubicBezTo>
                        <a:pt x="2701667" y="2533226"/>
                        <a:pt x="2691546" y="2512833"/>
                        <a:pt x="2705100" y="2558012"/>
                      </a:cubicBezTo>
                      <a:cubicBezTo>
                        <a:pt x="2709716" y="2573399"/>
                        <a:pt x="2720340" y="2603732"/>
                        <a:pt x="2720340" y="2603732"/>
                      </a:cubicBezTo>
                      <a:cubicBezTo>
                        <a:pt x="2722880" y="2651992"/>
                        <a:pt x="2722623" y="2700481"/>
                        <a:pt x="2727960" y="2748512"/>
                      </a:cubicBezTo>
                      <a:cubicBezTo>
                        <a:pt x="2730273" y="2769329"/>
                        <a:pt x="2743200" y="2809472"/>
                        <a:pt x="2743200" y="2809472"/>
                      </a:cubicBezTo>
                      <a:cubicBezTo>
                        <a:pt x="2745740" y="2837412"/>
                        <a:pt x="2746852" y="2865519"/>
                        <a:pt x="2750820" y="2893292"/>
                      </a:cubicBezTo>
                      <a:cubicBezTo>
                        <a:pt x="2751956" y="2901243"/>
                        <a:pt x="2757219" y="2908213"/>
                        <a:pt x="2758440" y="2916152"/>
                      </a:cubicBezTo>
                      <a:cubicBezTo>
                        <a:pt x="2762322" y="2941382"/>
                        <a:pt x="2763520" y="2966952"/>
                        <a:pt x="2766060" y="2992352"/>
                      </a:cubicBezTo>
                      <a:cubicBezTo>
                        <a:pt x="2768600" y="3071092"/>
                        <a:pt x="2769186" y="3149919"/>
                        <a:pt x="2773680" y="3228572"/>
                      </a:cubicBezTo>
                      <a:cubicBezTo>
                        <a:pt x="2774277" y="3239028"/>
                        <a:pt x="2779106" y="3248812"/>
                        <a:pt x="2781300" y="3259052"/>
                      </a:cubicBezTo>
                      <a:cubicBezTo>
                        <a:pt x="2795003" y="3322997"/>
                        <a:pt x="2795006" y="3326048"/>
                        <a:pt x="2804160" y="3380972"/>
                      </a:cubicBezTo>
                      <a:cubicBezTo>
                        <a:pt x="2801620" y="3398752"/>
                        <a:pt x="2803834" y="3417899"/>
                        <a:pt x="2796540" y="3434312"/>
                      </a:cubicBezTo>
                      <a:cubicBezTo>
                        <a:pt x="2792821" y="3442681"/>
                        <a:pt x="2782049" y="3445833"/>
                        <a:pt x="2773680" y="3449552"/>
                      </a:cubicBezTo>
                      <a:cubicBezTo>
                        <a:pt x="2759000" y="3456076"/>
                        <a:pt x="2727960" y="3464792"/>
                        <a:pt x="2727960" y="3464792"/>
                      </a:cubicBezTo>
                      <a:cubicBezTo>
                        <a:pt x="2712745" y="3327861"/>
                        <a:pt x="2747491" y="3438899"/>
                        <a:pt x="2667000" y="3388592"/>
                      </a:cubicBezTo>
                      <a:cubicBezTo>
                        <a:pt x="2658119" y="3383041"/>
                        <a:pt x="2665922" y="3366290"/>
                        <a:pt x="2659380" y="3358112"/>
                      </a:cubicBezTo>
                      <a:cubicBezTo>
                        <a:pt x="2654362" y="3351840"/>
                        <a:pt x="2644140" y="3353032"/>
                        <a:pt x="2636520" y="3350492"/>
                      </a:cubicBezTo>
                      <a:cubicBezTo>
                        <a:pt x="2616200" y="3353032"/>
                        <a:pt x="2592599" y="3346753"/>
                        <a:pt x="2575560" y="3358112"/>
                      </a:cubicBezTo>
                      <a:cubicBezTo>
                        <a:pt x="2564784" y="3365296"/>
                        <a:pt x="2574366" y="3384967"/>
                        <a:pt x="2567940" y="3396212"/>
                      </a:cubicBezTo>
                      <a:cubicBezTo>
                        <a:pt x="2563396" y="3404163"/>
                        <a:pt x="2552115" y="3405589"/>
                        <a:pt x="2545080" y="3411452"/>
                      </a:cubicBezTo>
                      <a:cubicBezTo>
                        <a:pt x="2536801" y="3418351"/>
                        <a:pt x="2529840" y="3426692"/>
                        <a:pt x="2522220" y="3434312"/>
                      </a:cubicBezTo>
                      <a:cubicBezTo>
                        <a:pt x="2504084" y="3488720"/>
                        <a:pt x="2515891" y="3466666"/>
                        <a:pt x="2491740" y="3502892"/>
                      </a:cubicBezTo>
                      <a:cubicBezTo>
                        <a:pt x="2499360" y="3507972"/>
                        <a:pt x="2508124" y="3511656"/>
                        <a:pt x="2514600" y="3518132"/>
                      </a:cubicBezTo>
                      <a:cubicBezTo>
                        <a:pt x="2521076" y="3524608"/>
                        <a:pt x="2523977" y="3533957"/>
                        <a:pt x="2529840" y="3540992"/>
                      </a:cubicBezTo>
                      <a:cubicBezTo>
                        <a:pt x="2536739" y="3549271"/>
                        <a:pt x="2545080" y="3556232"/>
                        <a:pt x="2552700" y="3563852"/>
                      </a:cubicBezTo>
                      <a:cubicBezTo>
                        <a:pt x="2553030" y="3567815"/>
                        <a:pt x="2555177" y="3680629"/>
                        <a:pt x="2575560" y="3701012"/>
                      </a:cubicBezTo>
                      <a:lnTo>
                        <a:pt x="2598420" y="3723872"/>
                      </a:lnTo>
                      <a:cubicBezTo>
                        <a:pt x="2593340" y="3749272"/>
                        <a:pt x="2596031" y="3777582"/>
                        <a:pt x="2583180" y="3800072"/>
                      </a:cubicBezTo>
                      <a:cubicBezTo>
                        <a:pt x="2578636" y="3808023"/>
                        <a:pt x="2570572" y="3785984"/>
                        <a:pt x="2567940" y="3777212"/>
                      </a:cubicBezTo>
                      <a:cubicBezTo>
                        <a:pt x="2562779" y="3760009"/>
                        <a:pt x="2565481" y="3741075"/>
                        <a:pt x="2560320" y="3723872"/>
                      </a:cubicBezTo>
                      <a:cubicBezTo>
                        <a:pt x="2553970" y="3702705"/>
                        <a:pt x="2538730" y="3696779"/>
                        <a:pt x="2522220" y="3685772"/>
                      </a:cubicBezTo>
                      <a:cubicBezTo>
                        <a:pt x="2516544" y="3668743"/>
                        <a:pt x="2508788" y="3632109"/>
                        <a:pt x="2491740" y="3617192"/>
                      </a:cubicBezTo>
                      <a:cubicBezTo>
                        <a:pt x="2477956" y="3605131"/>
                        <a:pt x="2446020" y="3586712"/>
                        <a:pt x="2446020" y="3586712"/>
                      </a:cubicBezTo>
                      <a:cubicBezTo>
                        <a:pt x="2409335" y="3531684"/>
                        <a:pt x="2437932" y="3582737"/>
                        <a:pt x="2423160" y="3457172"/>
                      </a:cubicBezTo>
                      <a:cubicBezTo>
                        <a:pt x="2422222" y="3449195"/>
                        <a:pt x="2417282" y="3442153"/>
                        <a:pt x="2415540" y="3434312"/>
                      </a:cubicBezTo>
                      <a:cubicBezTo>
                        <a:pt x="2412188" y="3419230"/>
                        <a:pt x="2414195" y="3402711"/>
                        <a:pt x="2407920" y="3388592"/>
                      </a:cubicBezTo>
                      <a:cubicBezTo>
                        <a:pt x="2403543" y="3378744"/>
                        <a:pt x="2391324" y="3374501"/>
                        <a:pt x="2385060" y="3365732"/>
                      </a:cubicBezTo>
                      <a:cubicBezTo>
                        <a:pt x="2378458" y="3356489"/>
                        <a:pt x="2377852" y="3343284"/>
                        <a:pt x="2369820" y="3335252"/>
                      </a:cubicBezTo>
                      <a:cubicBezTo>
                        <a:pt x="2364140" y="3329572"/>
                        <a:pt x="2354144" y="3331224"/>
                        <a:pt x="2346960" y="3327632"/>
                      </a:cubicBezTo>
                      <a:cubicBezTo>
                        <a:pt x="2338769" y="3323536"/>
                        <a:pt x="2331720" y="3317472"/>
                        <a:pt x="2324100" y="3312392"/>
                      </a:cubicBezTo>
                      <a:cubicBezTo>
                        <a:pt x="2321560" y="3304772"/>
                        <a:pt x="2317418" y="3297509"/>
                        <a:pt x="2316480" y="3289532"/>
                      </a:cubicBezTo>
                      <a:cubicBezTo>
                        <a:pt x="2300095" y="3150263"/>
                        <a:pt x="2321979" y="3222210"/>
                        <a:pt x="2301240" y="3159992"/>
                      </a:cubicBezTo>
                      <a:cubicBezTo>
                        <a:pt x="2303780" y="3126972"/>
                        <a:pt x="2300327" y="3092931"/>
                        <a:pt x="2308860" y="3060932"/>
                      </a:cubicBezTo>
                      <a:cubicBezTo>
                        <a:pt x="2311220" y="3052083"/>
                        <a:pt x="2330891" y="3054812"/>
                        <a:pt x="2331720" y="3045692"/>
                      </a:cubicBezTo>
                      <a:cubicBezTo>
                        <a:pt x="2336325" y="2995037"/>
                        <a:pt x="2330409" y="2943763"/>
                        <a:pt x="2324100" y="2893292"/>
                      </a:cubicBezTo>
                      <a:cubicBezTo>
                        <a:pt x="2322691" y="2882020"/>
                        <a:pt x="2313335" y="2873253"/>
                        <a:pt x="2308860" y="2862812"/>
                      </a:cubicBezTo>
                      <a:cubicBezTo>
                        <a:pt x="2305696" y="2855429"/>
                        <a:pt x="2303447" y="2847675"/>
                        <a:pt x="2301240" y="2839952"/>
                      </a:cubicBezTo>
                      <a:cubicBezTo>
                        <a:pt x="2295915" y="2821316"/>
                        <a:pt x="2287434" y="2777333"/>
                        <a:pt x="2278380" y="2763752"/>
                      </a:cubicBezTo>
                      <a:lnTo>
                        <a:pt x="2247900" y="2718032"/>
                      </a:lnTo>
                      <a:lnTo>
                        <a:pt x="2217420" y="2672312"/>
                      </a:lnTo>
                      <a:cubicBezTo>
                        <a:pt x="2212340" y="2664692"/>
                        <a:pt x="2209800" y="2654532"/>
                        <a:pt x="2202180" y="2649452"/>
                      </a:cubicBezTo>
                      <a:cubicBezTo>
                        <a:pt x="2179703" y="2634467"/>
                        <a:pt x="2174795" y="2633354"/>
                        <a:pt x="2156460" y="2611352"/>
                      </a:cubicBezTo>
                      <a:cubicBezTo>
                        <a:pt x="2150597" y="2604317"/>
                        <a:pt x="2147180" y="2595445"/>
                        <a:pt x="2141220" y="2588492"/>
                      </a:cubicBezTo>
                      <a:cubicBezTo>
                        <a:pt x="2085786" y="2523819"/>
                        <a:pt x="2130488" y="2587633"/>
                        <a:pt x="2095500" y="2535152"/>
                      </a:cubicBezTo>
                      <a:cubicBezTo>
                        <a:pt x="2085340" y="2537692"/>
                        <a:pt x="2073734" y="2536963"/>
                        <a:pt x="2065020" y="2542772"/>
                      </a:cubicBezTo>
                      <a:cubicBezTo>
                        <a:pt x="2057400" y="2547852"/>
                        <a:pt x="2057546" y="2560778"/>
                        <a:pt x="2049780" y="2565632"/>
                      </a:cubicBezTo>
                      <a:cubicBezTo>
                        <a:pt x="2036157" y="2574146"/>
                        <a:pt x="2004060" y="2580872"/>
                        <a:pt x="2004060" y="2580872"/>
                      </a:cubicBezTo>
                      <a:cubicBezTo>
                        <a:pt x="1998980" y="2591032"/>
                        <a:pt x="1990426" y="2600107"/>
                        <a:pt x="1988820" y="2611352"/>
                      </a:cubicBezTo>
                      <a:cubicBezTo>
                        <a:pt x="1987684" y="2619303"/>
                        <a:pt x="1996440" y="2626180"/>
                        <a:pt x="1996440" y="2634212"/>
                      </a:cubicBezTo>
                      <a:cubicBezTo>
                        <a:pt x="1996440" y="2649662"/>
                        <a:pt x="1991360" y="2664692"/>
                        <a:pt x="1988820" y="2679932"/>
                      </a:cubicBezTo>
                      <a:cubicBezTo>
                        <a:pt x="1965960" y="2677392"/>
                        <a:pt x="1942554" y="2677890"/>
                        <a:pt x="1920240" y="2672312"/>
                      </a:cubicBezTo>
                      <a:cubicBezTo>
                        <a:pt x="1911355" y="2670091"/>
                        <a:pt x="1906506" y="2657833"/>
                        <a:pt x="1897380" y="2657072"/>
                      </a:cubicBezTo>
                      <a:cubicBezTo>
                        <a:pt x="1874459" y="2655162"/>
                        <a:pt x="1851660" y="2662152"/>
                        <a:pt x="1828800" y="2664692"/>
                      </a:cubicBezTo>
                      <a:cubicBezTo>
                        <a:pt x="1820021" y="2667618"/>
                        <a:pt x="1782419" y="2680802"/>
                        <a:pt x="1775460" y="2679932"/>
                      </a:cubicBezTo>
                      <a:cubicBezTo>
                        <a:pt x="1764188" y="2678523"/>
                        <a:pt x="1755140" y="2669772"/>
                        <a:pt x="1744980" y="2664692"/>
                      </a:cubicBezTo>
                      <a:cubicBezTo>
                        <a:pt x="1703229" y="2748194"/>
                        <a:pt x="1737617" y="2669103"/>
                        <a:pt x="1722120" y="2862812"/>
                      </a:cubicBezTo>
                      <a:cubicBezTo>
                        <a:pt x="1721479" y="2870819"/>
                        <a:pt x="1718092" y="2878488"/>
                        <a:pt x="1714500" y="2885672"/>
                      </a:cubicBezTo>
                      <a:cubicBezTo>
                        <a:pt x="1703891" y="2906890"/>
                        <a:pt x="1693252" y="2914540"/>
                        <a:pt x="1676400" y="2931392"/>
                      </a:cubicBezTo>
                      <a:cubicBezTo>
                        <a:pt x="1673860" y="2939012"/>
                        <a:pt x="1670893" y="2946503"/>
                        <a:pt x="1668780" y="2954252"/>
                      </a:cubicBezTo>
                      <a:cubicBezTo>
                        <a:pt x="1663269" y="2974459"/>
                        <a:pt x="1668351" y="3000401"/>
                        <a:pt x="1653540" y="3015212"/>
                      </a:cubicBezTo>
                      <a:lnTo>
                        <a:pt x="1630680" y="3038072"/>
                      </a:lnTo>
                      <a:cubicBezTo>
                        <a:pt x="1633220" y="3050772"/>
                        <a:pt x="1633752" y="3064045"/>
                        <a:pt x="1638300" y="3076172"/>
                      </a:cubicBezTo>
                      <a:cubicBezTo>
                        <a:pt x="1652516" y="3114082"/>
                        <a:pt x="1682365" y="3094391"/>
                        <a:pt x="1645920" y="3159992"/>
                      </a:cubicBezTo>
                      <a:cubicBezTo>
                        <a:pt x="1640834" y="3169147"/>
                        <a:pt x="1625600" y="3165072"/>
                        <a:pt x="1615440" y="3167612"/>
                      </a:cubicBezTo>
                      <a:cubicBezTo>
                        <a:pt x="1595120" y="3165072"/>
                        <a:pt x="1573493" y="3167597"/>
                        <a:pt x="1554480" y="3159992"/>
                      </a:cubicBezTo>
                      <a:cubicBezTo>
                        <a:pt x="1515713" y="3144485"/>
                        <a:pt x="1553415" y="3124405"/>
                        <a:pt x="1562100" y="3114272"/>
                      </a:cubicBezTo>
                      <a:cubicBezTo>
                        <a:pt x="1570365" y="3104629"/>
                        <a:pt x="1577340" y="3093952"/>
                        <a:pt x="1584960" y="3083792"/>
                      </a:cubicBezTo>
                      <a:cubicBezTo>
                        <a:pt x="1582420" y="3068552"/>
                        <a:pt x="1586992" y="3050137"/>
                        <a:pt x="1577340" y="3038072"/>
                      </a:cubicBezTo>
                      <a:cubicBezTo>
                        <a:pt x="1572322" y="3031800"/>
                        <a:pt x="1561163" y="3041237"/>
                        <a:pt x="1554480" y="3045692"/>
                      </a:cubicBezTo>
                      <a:cubicBezTo>
                        <a:pt x="1545514" y="3051670"/>
                        <a:pt x="1540586" y="3062574"/>
                        <a:pt x="1531620" y="3068552"/>
                      </a:cubicBezTo>
                      <a:cubicBezTo>
                        <a:pt x="1524769" y="3073120"/>
                        <a:pt x="1482726" y="3082522"/>
                        <a:pt x="1478280" y="3083792"/>
                      </a:cubicBezTo>
                      <a:cubicBezTo>
                        <a:pt x="1456908" y="3089898"/>
                        <a:pt x="1445260" y="3095041"/>
                        <a:pt x="1424940" y="3106652"/>
                      </a:cubicBezTo>
                      <a:cubicBezTo>
                        <a:pt x="1416989" y="3111196"/>
                        <a:pt x="1409700" y="3116812"/>
                        <a:pt x="1402080" y="3121892"/>
                      </a:cubicBezTo>
                      <a:cubicBezTo>
                        <a:pt x="1397000" y="3111732"/>
                        <a:pt x="1388446" y="3102657"/>
                        <a:pt x="1386840" y="3091412"/>
                      </a:cubicBezTo>
                      <a:cubicBezTo>
                        <a:pt x="1385704" y="3083461"/>
                        <a:pt x="1386428" y="3068552"/>
                        <a:pt x="1394460" y="3068552"/>
                      </a:cubicBezTo>
                      <a:cubicBezTo>
                        <a:pt x="1402492" y="3068552"/>
                        <a:pt x="1399540" y="3083792"/>
                        <a:pt x="1402080" y="3091412"/>
                      </a:cubicBezTo>
                      <a:cubicBezTo>
                        <a:pt x="1397000" y="3099032"/>
                        <a:pt x="1393316" y="3107796"/>
                        <a:pt x="1386840" y="3114272"/>
                      </a:cubicBezTo>
                      <a:cubicBezTo>
                        <a:pt x="1380364" y="3120748"/>
                        <a:pt x="1371931" y="3124968"/>
                        <a:pt x="1363980" y="3129512"/>
                      </a:cubicBezTo>
                      <a:cubicBezTo>
                        <a:pt x="1330005" y="3148926"/>
                        <a:pt x="1335415" y="3144369"/>
                        <a:pt x="1295400" y="3152372"/>
                      </a:cubicBezTo>
                      <a:cubicBezTo>
                        <a:pt x="1231130" y="3146529"/>
                        <a:pt x="1194821" y="3170650"/>
                        <a:pt x="1219200" y="3121892"/>
                      </a:cubicBezTo>
                      <a:cubicBezTo>
                        <a:pt x="1223296" y="3113701"/>
                        <a:pt x="1229360" y="3106652"/>
                        <a:pt x="1234440" y="3099032"/>
                      </a:cubicBezTo>
                      <a:cubicBezTo>
                        <a:pt x="1231900" y="3091412"/>
                        <a:pt x="1229027" y="3083895"/>
                        <a:pt x="1226820" y="3076172"/>
                      </a:cubicBezTo>
                      <a:cubicBezTo>
                        <a:pt x="1223943" y="3066102"/>
                        <a:pt x="1227722" y="3051779"/>
                        <a:pt x="1219200" y="3045692"/>
                      </a:cubicBezTo>
                      <a:cubicBezTo>
                        <a:pt x="1206628" y="3036712"/>
                        <a:pt x="1188720" y="3040612"/>
                        <a:pt x="1173480" y="3038072"/>
                      </a:cubicBezTo>
                      <a:cubicBezTo>
                        <a:pt x="1170940" y="3027912"/>
                        <a:pt x="1168737" y="3017662"/>
                        <a:pt x="1165860" y="3007592"/>
                      </a:cubicBezTo>
                      <a:cubicBezTo>
                        <a:pt x="1163653" y="2999869"/>
                        <a:pt x="1160353" y="2992481"/>
                        <a:pt x="1158240" y="2984732"/>
                      </a:cubicBezTo>
                      <a:cubicBezTo>
                        <a:pt x="1139333" y="2915407"/>
                        <a:pt x="1163530" y="2930615"/>
                        <a:pt x="1120140" y="2916152"/>
                      </a:cubicBezTo>
                      <a:cubicBezTo>
                        <a:pt x="1112520" y="2923772"/>
                        <a:pt x="1103258" y="2930046"/>
                        <a:pt x="1097280" y="2939012"/>
                      </a:cubicBezTo>
                      <a:cubicBezTo>
                        <a:pt x="1092825" y="2945695"/>
                        <a:pt x="1093252" y="2954688"/>
                        <a:pt x="1089660" y="2961872"/>
                      </a:cubicBezTo>
                      <a:cubicBezTo>
                        <a:pt x="1085564" y="2970063"/>
                        <a:pt x="1079500" y="2977112"/>
                        <a:pt x="1074420" y="2984732"/>
                      </a:cubicBezTo>
                      <a:cubicBezTo>
                        <a:pt x="1099629" y="3060360"/>
                        <a:pt x="1057334" y="2944833"/>
                        <a:pt x="1104900" y="3030452"/>
                      </a:cubicBezTo>
                      <a:cubicBezTo>
                        <a:pt x="1112702" y="3044495"/>
                        <a:pt x="1120140" y="3076172"/>
                        <a:pt x="1120140" y="3076172"/>
                      </a:cubicBezTo>
                      <a:cubicBezTo>
                        <a:pt x="1112520" y="3083792"/>
                        <a:pt x="1106919" y="3094213"/>
                        <a:pt x="1097280" y="3099032"/>
                      </a:cubicBezTo>
                      <a:cubicBezTo>
                        <a:pt x="1045787" y="3124779"/>
                        <a:pt x="1066697" y="3084100"/>
                        <a:pt x="1051560" y="3129512"/>
                      </a:cubicBezTo>
                      <a:cubicBezTo>
                        <a:pt x="1038860" y="3126972"/>
                        <a:pt x="1026025" y="3125033"/>
                        <a:pt x="1013460" y="3121892"/>
                      </a:cubicBezTo>
                      <a:cubicBezTo>
                        <a:pt x="1005668" y="3119944"/>
                        <a:pt x="996280" y="3108592"/>
                        <a:pt x="990600" y="3114272"/>
                      </a:cubicBezTo>
                      <a:cubicBezTo>
                        <a:pt x="975878" y="3128994"/>
                        <a:pt x="1020313" y="3151861"/>
                        <a:pt x="1021080" y="3152372"/>
                      </a:cubicBezTo>
                      <a:cubicBezTo>
                        <a:pt x="999447" y="3156699"/>
                        <a:pt x="948543" y="3167612"/>
                        <a:pt x="929640" y="3167612"/>
                      </a:cubicBezTo>
                      <a:cubicBezTo>
                        <a:pt x="921608" y="3167612"/>
                        <a:pt x="914400" y="3162532"/>
                        <a:pt x="906780" y="3159992"/>
                      </a:cubicBezTo>
                      <a:cubicBezTo>
                        <a:pt x="911860" y="3139672"/>
                        <a:pt x="920124" y="3119891"/>
                        <a:pt x="922020" y="3099032"/>
                      </a:cubicBezTo>
                      <a:cubicBezTo>
                        <a:pt x="922747" y="3091033"/>
                        <a:pt x="921584" y="3079764"/>
                        <a:pt x="914400" y="3076172"/>
                      </a:cubicBezTo>
                      <a:cubicBezTo>
                        <a:pt x="907216" y="3072580"/>
                        <a:pt x="899160" y="3081252"/>
                        <a:pt x="891540" y="3083792"/>
                      </a:cubicBezTo>
                      <a:cubicBezTo>
                        <a:pt x="886460" y="3091412"/>
                        <a:pt x="878710" y="3097817"/>
                        <a:pt x="876300" y="3106652"/>
                      </a:cubicBezTo>
                      <a:cubicBezTo>
                        <a:pt x="868832" y="3134035"/>
                        <a:pt x="879463" y="3169653"/>
                        <a:pt x="853440" y="3190472"/>
                      </a:cubicBezTo>
                      <a:cubicBezTo>
                        <a:pt x="847168" y="3195490"/>
                        <a:pt x="838200" y="3195552"/>
                        <a:pt x="830580" y="3198092"/>
                      </a:cubicBezTo>
                      <a:cubicBezTo>
                        <a:pt x="815340" y="3195552"/>
                        <a:pt x="795785" y="3201397"/>
                        <a:pt x="784860" y="3190472"/>
                      </a:cubicBezTo>
                      <a:cubicBezTo>
                        <a:pt x="777455" y="3183067"/>
                        <a:pt x="792480" y="3170465"/>
                        <a:pt x="792480" y="3159992"/>
                      </a:cubicBezTo>
                      <a:cubicBezTo>
                        <a:pt x="792480" y="3139514"/>
                        <a:pt x="787400" y="3119352"/>
                        <a:pt x="784860" y="3099032"/>
                      </a:cubicBezTo>
                      <a:cubicBezTo>
                        <a:pt x="766617" y="3126396"/>
                        <a:pt x="762153" y="3128749"/>
                        <a:pt x="754380" y="3167612"/>
                      </a:cubicBezTo>
                      <a:cubicBezTo>
                        <a:pt x="751840" y="3180312"/>
                        <a:pt x="749570" y="3193069"/>
                        <a:pt x="746760" y="3205712"/>
                      </a:cubicBezTo>
                      <a:cubicBezTo>
                        <a:pt x="744488" y="3215935"/>
                        <a:pt x="745682" y="3228014"/>
                        <a:pt x="739140" y="3236192"/>
                      </a:cubicBezTo>
                      <a:cubicBezTo>
                        <a:pt x="734122" y="3242464"/>
                        <a:pt x="723900" y="3241272"/>
                        <a:pt x="716280" y="3243812"/>
                      </a:cubicBezTo>
                      <a:cubicBezTo>
                        <a:pt x="698895" y="3238017"/>
                        <a:pt x="675275" y="3237287"/>
                        <a:pt x="685800" y="3205712"/>
                      </a:cubicBezTo>
                      <a:cubicBezTo>
                        <a:pt x="688696" y="3197024"/>
                        <a:pt x="701040" y="3195552"/>
                        <a:pt x="708660" y="3190472"/>
                      </a:cubicBezTo>
                      <a:cubicBezTo>
                        <a:pt x="704699" y="3166706"/>
                        <a:pt x="710834" y="3134954"/>
                        <a:pt x="678180" y="3129512"/>
                      </a:cubicBezTo>
                      <a:cubicBezTo>
                        <a:pt x="670257" y="3128192"/>
                        <a:pt x="662940" y="3134592"/>
                        <a:pt x="655320" y="3137132"/>
                      </a:cubicBezTo>
                      <a:cubicBezTo>
                        <a:pt x="652780" y="3154912"/>
                        <a:pt x="660400" y="3177772"/>
                        <a:pt x="647700" y="3190472"/>
                      </a:cubicBezTo>
                      <a:cubicBezTo>
                        <a:pt x="640080" y="3198092"/>
                        <a:pt x="630073" y="3177032"/>
                        <a:pt x="624840" y="3167612"/>
                      </a:cubicBezTo>
                      <a:cubicBezTo>
                        <a:pt x="617038" y="3153569"/>
                        <a:pt x="614680" y="3137132"/>
                        <a:pt x="609600" y="3121892"/>
                      </a:cubicBezTo>
                      <a:lnTo>
                        <a:pt x="601980" y="3099032"/>
                      </a:lnTo>
                      <a:cubicBezTo>
                        <a:pt x="612140" y="3091412"/>
                        <a:pt x="621433" y="3082473"/>
                        <a:pt x="632460" y="3076172"/>
                      </a:cubicBezTo>
                      <a:cubicBezTo>
                        <a:pt x="639434" y="3072187"/>
                        <a:pt x="649640" y="3074232"/>
                        <a:pt x="655320" y="3068552"/>
                      </a:cubicBezTo>
                      <a:cubicBezTo>
                        <a:pt x="661000" y="3062872"/>
                        <a:pt x="660400" y="3053312"/>
                        <a:pt x="662940" y="3045692"/>
                      </a:cubicBezTo>
                      <a:cubicBezTo>
                        <a:pt x="655320" y="3038072"/>
                        <a:pt x="648849" y="3029096"/>
                        <a:pt x="640080" y="3022832"/>
                      </a:cubicBezTo>
                      <a:cubicBezTo>
                        <a:pt x="630837" y="3016230"/>
                        <a:pt x="614075" y="3018033"/>
                        <a:pt x="609600" y="3007592"/>
                      </a:cubicBezTo>
                      <a:cubicBezTo>
                        <a:pt x="604498" y="2995688"/>
                        <a:pt x="613124" y="2981779"/>
                        <a:pt x="617220" y="2969492"/>
                      </a:cubicBezTo>
                      <a:cubicBezTo>
                        <a:pt x="628269" y="2936345"/>
                        <a:pt x="629690" y="2940859"/>
                        <a:pt x="655320" y="2923772"/>
                      </a:cubicBezTo>
                      <a:cubicBezTo>
                        <a:pt x="650240" y="2913612"/>
                        <a:pt x="646682" y="2902535"/>
                        <a:pt x="640080" y="2893292"/>
                      </a:cubicBezTo>
                      <a:cubicBezTo>
                        <a:pt x="626746" y="2874624"/>
                        <a:pt x="612588" y="2867344"/>
                        <a:pt x="594360" y="2855192"/>
                      </a:cubicBezTo>
                      <a:cubicBezTo>
                        <a:pt x="560066" y="2803750"/>
                        <a:pt x="598245" y="2868144"/>
                        <a:pt x="571500" y="2778992"/>
                      </a:cubicBezTo>
                      <a:cubicBezTo>
                        <a:pt x="568868" y="2770220"/>
                        <a:pt x="561340" y="2763752"/>
                        <a:pt x="556260" y="2756132"/>
                      </a:cubicBezTo>
                      <a:cubicBezTo>
                        <a:pt x="563875" y="2679981"/>
                        <a:pt x="569652" y="2668846"/>
                        <a:pt x="556260" y="2588492"/>
                      </a:cubicBezTo>
                      <a:cubicBezTo>
                        <a:pt x="553619" y="2572646"/>
                        <a:pt x="541020" y="2542772"/>
                        <a:pt x="541020" y="2542772"/>
                      </a:cubicBezTo>
                      <a:cubicBezTo>
                        <a:pt x="543560" y="2527532"/>
                        <a:pt x="540975" y="2510467"/>
                        <a:pt x="548640" y="2497052"/>
                      </a:cubicBezTo>
                      <a:cubicBezTo>
                        <a:pt x="552625" y="2490078"/>
                        <a:pt x="565228" y="2494450"/>
                        <a:pt x="571500" y="2489432"/>
                      </a:cubicBezTo>
                      <a:cubicBezTo>
                        <a:pt x="578651" y="2483711"/>
                        <a:pt x="581660" y="2474192"/>
                        <a:pt x="586740" y="2466572"/>
                      </a:cubicBezTo>
                      <a:cubicBezTo>
                        <a:pt x="581660" y="2458952"/>
                        <a:pt x="577363" y="2450747"/>
                        <a:pt x="571500" y="2443712"/>
                      </a:cubicBezTo>
                      <a:cubicBezTo>
                        <a:pt x="553811" y="2422485"/>
                        <a:pt x="540584" y="2414810"/>
                        <a:pt x="518160" y="2397992"/>
                      </a:cubicBezTo>
                      <a:cubicBezTo>
                        <a:pt x="508776" y="2369840"/>
                        <a:pt x="500648" y="2356816"/>
                        <a:pt x="518160" y="2321792"/>
                      </a:cubicBezTo>
                      <a:cubicBezTo>
                        <a:pt x="523840" y="2310433"/>
                        <a:pt x="539660" y="2307912"/>
                        <a:pt x="548640" y="2298932"/>
                      </a:cubicBezTo>
                      <a:cubicBezTo>
                        <a:pt x="555116" y="2292456"/>
                        <a:pt x="558800" y="2283692"/>
                        <a:pt x="563880" y="2276072"/>
                      </a:cubicBezTo>
                      <a:cubicBezTo>
                        <a:pt x="561340" y="2260832"/>
                        <a:pt x="562535" y="2244471"/>
                        <a:pt x="556260" y="2230352"/>
                      </a:cubicBezTo>
                      <a:cubicBezTo>
                        <a:pt x="537438" y="2188003"/>
                        <a:pt x="471294" y="2202316"/>
                        <a:pt x="441960" y="2199872"/>
                      </a:cubicBezTo>
                      <a:cubicBezTo>
                        <a:pt x="436880" y="2192252"/>
                        <a:pt x="427856" y="2186099"/>
                        <a:pt x="426720" y="2177012"/>
                      </a:cubicBezTo>
                      <a:cubicBezTo>
                        <a:pt x="422310" y="2141728"/>
                        <a:pt x="436933" y="2141347"/>
                        <a:pt x="449580" y="2116052"/>
                      </a:cubicBezTo>
                      <a:cubicBezTo>
                        <a:pt x="453172" y="2108868"/>
                        <a:pt x="454660" y="2100812"/>
                        <a:pt x="457200" y="2093192"/>
                      </a:cubicBezTo>
                      <a:cubicBezTo>
                        <a:pt x="454660" y="2070332"/>
                        <a:pt x="463108" y="2043213"/>
                        <a:pt x="449580" y="2024612"/>
                      </a:cubicBezTo>
                      <a:cubicBezTo>
                        <a:pt x="438704" y="2009657"/>
                        <a:pt x="413409" y="2016240"/>
                        <a:pt x="396240" y="2009372"/>
                      </a:cubicBezTo>
                      <a:cubicBezTo>
                        <a:pt x="387737" y="2005971"/>
                        <a:pt x="379856" y="2000608"/>
                        <a:pt x="373380" y="1994132"/>
                      </a:cubicBezTo>
                      <a:cubicBezTo>
                        <a:pt x="350908" y="1971660"/>
                        <a:pt x="339624" y="1953469"/>
                        <a:pt x="327660" y="1925552"/>
                      </a:cubicBezTo>
                      <a:cubicBezTo>
                        <a:pt x="324496" y="1918169"/>
                        <a:pt x="322580" y="1910312"/>
                        <a:pt x="320040" y="1902692"/>
                      </a:cubicBezTo>
                      <a:cubicBezTo>
                        <a:pt x="322580" y="1889992"/>
                        <a:pt x="323112" y="1876719"/>
                        <a:pt x="327660" y="1864592"/>
                      </a:cubicBezTo>
                      <a:cubicBezTo>
                        <a:pt x="330876" y="1856017"/>
                        <a:pt x="338356" y="1849683"/>
                        <a:pt x="342900" y="1841732"/>
                      </a:cubicBezTo>
                      <a:cubicBezTo>
                        <a:pt x="348536" y="1831869"/>
                        <a:pt x="352504" y="1821115"/>
                        <a:pt x="358140" y="1811252"/>
                      </a:cubicBezTo>
                      <a:cubicBezTo>
                        <a:pt x="362684" y="1803301"/>
                        <a:pt x="365760" y="1793472"/>
                        <a:pt x="373380" y="1788392"/>
                      </a:cubicBezTo>
                      <a:cubicBezTo>
                        <a:pt x="382094" y="1782583"/>
                        <a:pt x="393700" y="1783312"/>
                        <a:pt x="403860" y="1780772"/>
                      </a:cubicBezTo>
                      <a:cubicBezTo>
                        <a:pt x="411480" y="1773152"/>
                        <a:pt x="420742" y="1766878"/>
                        <a:pt x="426720" y="1757912"/>
                      </a:cubicBezTo>
                      <a:cubicBezTo>
                        <a:pt x="444461" y="1731301"/>
                        <a:pt x="430705" y="1663188"/>
                        <a:pt x="426720" y="1651232"/>
                      </a:cubicBezTo>
                      <a:cubicBezTo>
                        <a:pt x="424180" y="1643612"/>
                        <a:pt x="411480" y="1646152"/>
                        <a:pt x="403860" y="1643612"/>
                      </a:cubicBezTo>
                      <a:cubicBezTo>
                        <a:pt x="406400" y="1623292"/>
                        <a:pt x="408113" y="1602852"/>
                        <a:pt x="411480" y="1582652"/>
                      </a:cubicBezTo>
                      <a:cubicBezTo>
                        <a:pt x="413202" y="1572322"/>
                        <a:pt x="419100" y="1562645"/>
                        <a:pt x="419100" y="1552172"/>
                      </a:cubicBezTo>
                      <a:cubicBezTo>
                        <a:pt x="419100" y="1529171"/>
                        <a:pt x="431834" y="1494304"/>
                        <a:pt x="411480" y="1483592"/>
                      </a:cubicBezTo>
                      <a:cubicBezTo>
                        <a:pt x="370959" y="1462265"/>
                        <a:pt x="320040" y="1478512"/>
                        <a:pt x="274320" y="1475972"/>
                      </a:cubicBezTo>
                      <a:cubicBezTo>
                        <a:pt x="216861" y="1456819"/>
                        <a:pt x="287686" y="1482655"/>
                        <a:pt x="228600" y="1453112"/>
                      </a:cubicBezTo>
                      <a:cubicBezTo>
                        <a:pt x="221416" y="1449520"/>
                        <a:pt x="213489" y="1447605"/>
                        <a:pt x="205740" y="1445492"/>
                      </a:cubicBezTo>
                      <a:cubicBezTo>
                        <a:pt x="185533" y="1439981"/>
                        <a:pt x="165100" y="1435332"/>
                        <a:pt x="144780" y="1430252"/>
                      </a:cubicBezTo>
                      <a:cubicBezTo>
                        <a:pt x="137160" y="1422632"/>
                        <a:pt x="130886" y="1413370"/>
                        <a:pt x="121920" y="1407392"/>
                      </a:cubicBezTo>
                      <a:cubicBezTo>
                        <a:pt x="115237" y="1402937"/>
                        <a:pt x="106443" y="1402936"/>
                        <a:pt x="99060" y="1399772"/>
                      </a:cubicBezTo>
                      <a:cubicBezTo>
                        <a:pt x="88619" y="1395297"/>
                        <a:pt x="78740" y="1389612"/>
                        <a:pt x="68580" y="1384532"/>
                      </a:cubicBezTo>
                      <a:cubicBezTo>
                        <a:pt x="51955" y="1334656"/>
                        <a:pt x="75045" y="1383608"/>
                        <a:pt x="38100" y="1354052"/>
                      </a:cubicBezTo>
                      <a:cubicBezTo>
                        <a:pt x="30949" y="1348331"/>
                        <a:pt x="27404" y="1339143"/>
                        <a:pt x="22860" y="1331192"/>
                      </a:cubicBezTo>
                      <a:cubicBezTo>
                        <a:pt x="7794" y="1304827"/>
                        <a:pt x="8549" y="1303499"/>
                        <a:pt x="0" y="1277852"/>
                      </a:cubicBezTo>
                      <a:cubicBezTo>
                        <a:pt x="2540" y="1260072"/>
                        <a:pt x="-412" y="1240576"/>
                        <a:pt x="7620" y="1224512"/>
                      </a:cubicBezTo>
                      <a:cubicBezTo>
                        <a:pt x="11212" y="1217328"/>
                        <a:pt x="23296" y="1220484"/>
                        <a:pt x="30480" y="1216892"/>
                      </a:cubicBezTo>
                      <a:cubicBezTo>
                        <a:pt x="38671" y="1212796"/>
                        <a:pt x="45720" y="1206732"/>
                        <a:pt x="53340" y="1201652"/>
                      </a:cubicBezTo>
                      <a:cubicBezTo>
                        <a:pt x="55880" y="1183872"/>
                        <a:pt x="57438" y="1165924"/>
                        <a:pt x="60960" y="1148312"/>
                      </a:cubicBezTo>
                      <a:cubicBezTo>
                        <a:pt x="62535" y="1140436"/>
                        <a:pt x="64125" y="1132135"/>
                        <a:pt x="68580" y="1125452"/>
                      </a:cubicBezTo>
                      <a:cubicBezTo>
                        <a:pt x="74558" y="1116486"/>
                        <a:pt x="82474" y="1108570"/>
                        <a:pt x="91440" y="1102592"/>
                      </a:cubicBezTo>
                      <a:cubicBezTo>
                        <a:pt x="98123" y="1098137"/>
                        <a:pt x="106323" y="1095910"/>
                        <a:pt x="114300" y="1094972"/>
                      </a:cubicBezTo>
                      <a:cubicBezTo>
                        <a:pt x="149706" y="1090807"/>
                        <a:pt x="185420" y="1089892"/>
                        <a:pt x="220980" y="1087352"/>
                      </a:cubicBezTo>
                      <a:cubicBezTo>
                        <a:pt x="228024" y="1080308"/>
                        <a:pt x="256807" y="1054514"/>
                        <a:pt x="259080" y="1041632"/>
                      </a:cubicBezTo>
                      <a:cubicBezTo>
                        <a:pt x="280073" y="922673"/>
                        <a:pt x="229995" y="947187"/>
                        <a:pt x="289560" y="927332"/>
                      </a:cubicBezTo>
                      <a:cubicBezTo>
                        <a:pt x="363220" y="929872"/>
                        <a:pt x="436980" y="930354"/>
                        <a:pt x="510540" y="934952"/>
                      </a:cubicBezTo>
                      <a:cubicBezTo>
                        <a:pt x="571758" y="938778"/>
                        <a:pt x="488549" y="953785"/>
                        <a:pt x="563880" y="934952"/>
                      </a:cubicBezTo>
                      <a:cubicBezTo>
                        <a:pt x="561340" y="912092"/>
                        <a:pt x="564120" y="887988"/>
                        <a:pt x="556260" y="866372"/>
                      </a:cubicBezTo>
                      <a:cubicBezTo>
                        <a:pt x="553130" y="857765"/>
                        <a:pt x="540435" y="856995"/>
                        <a:pt x="533400" y="851132"/>
                      </a:cubicBezTo>
                      <a:cubicBezTo>
                        <a:pt x="506734" y="828910"/>
                        <a:pt x="506922" y="822242"/>
                        <a:pt x="487680" y="790172"/>
                      </a:cubicBezTo>
                      <a:cubicBezTo>
                        <a:pt x="485140" y="780012"/>
                        <a:pt x="482937" y="769762"/>
                        <a:pt x="480060" y="759692"/>
                      </a:cubicBezTo>
                      <a:cubicBezTo>
                        <a:pt x="477853" y="751969"/>
                        <a:pt x="479780" y="740094"/>
                        <a:pt x="472440" y="736832"/>
                      </a:cubicBezTo>
                      <a:cubicBezTo>
                        <a:pt x="453727" y="728515"/>
                        <a:pt x="431818" y="731605"/>
                        <a:pt x="411480" y="729212"/>
                      </a:cubicBezTo>
                      <a:lnTo>
                        <a:pt x="342900" y="721592"/>
                      </a:lnTo>
                      <a:cubicBezTo>
                        <a:pt x="327660" y="711432"/>
                        <a:pt x="307340" y="706352"/>
                        <a:pt x="297180" y="691112"/>
                      </a:cubicBezTo>
                      <a:cubicBezTo>
                        <a:pt x="277485" y="661569"/>
                        <a:pt x="290628" y="671148"/>
                        <a:pt x="259080" y="660632"/>
                      </a:cubicBezTo>
                      <a:lnTo>
                        <a:pt x="198120" y="599672"/>
                      </a:lnTo>
                      <a:lnTo>
                        <a:pt x="175260" y="576812"/>
                      </a:lnTo>
                      <a:cubicBezTo>
                        <a:pt x="167640" y="569192"/>
                        <a:pt x="162855" y="556566"/>
                        <a:pt x="152400" y="553952"/>
                      </a:cubicBezTo>
                      <a:cubicBezTo>
                        <a:pt x="142634" y="551511"/>
                        <a:pt x="109992" y="544178"/>
                        <a:pt x="99060" y="538712"/>
                      </a:cubicBezTo>
                      <a:cubicBezTo>
                        <a:pt x="90869" y="534616"/>
                        <a:pt x="83820" y="528552"/>
                        <a:pt x="76200" y="523472"/>
                      </a:cubicBezTo>
                      <a:cubicBezTo>
                        <a:pt x="73660" y="513312"/>
                        <a:pt x="68580" y="503465"/>
                        <a:pt x="68580" y="492992"/>
                      </a:cubicBezTo>
                      <a:cubicBezTo>
                        <a:pt x="68580" y="412405"/>
                        <a:pt x="71231" y="416459"/>
                        <a:pt x="91440" y="355832"/>
                      </a:cubicBezTo>
                      <a:cubicBezTo>
                        <a:pt x="93980" y="348212"/>
                        <a:pt x="93380" y="338652"/>
                        <a:pt x="99060" y="332972"/>
                      </a:cubicBezTo>
                      <a:cubicBezTo>
                        <a:pt x="208562" y="223470"/>
                        <a:pt x="102680" y="315721"/>
                        <a:pt x="167640" y="279632"/>
                      </a:cubicBezTo>
                      <a:cubicBezTo>
                        <a:pt x="183651" y="270737"/>
                        <a:pt x="198120" y="259312"/>
                        <a:pt x="213360" y="249152"/>
                      </a:cubicBezTo>
                      <a:lnTo>
                        <a:pt x="236220" y="233912"/>
                      </a:lnTo>
                      <a:cubicBezTo>
                        <a:pt x="248555" y="184574"/>
                        <a:pt x="234273" y="219485"/>
                        <a:pt x="266700" y="180572"/>
                      </a:cubicBezTo>
                      <a:cubicBezTo>
                        <a:pt x="293213" y="148756"/>
                        <a:pt x="267272" y="162601"/>
                        <a:pt x="304800" y="150092"/>
                      </a:cubicBezTo>
                      <a:cubicBezTo>
                        <a:pt x="309880" y="142472"/>
                        <a:pt x="321836" y="136212"/>
                        <a:pt x="320040" y="127232"/>
                      </a:cubicBezTo>
                      <a:cubicBezTo>
                        <a:pt x="318244" y="118252"/>
                        <a:pt x="305371" y="116088"/>
                        <a:pt x="297180" y="111992"/>
                      </a:cubicBezTo>
                      <a:cubicBezTo>
                        <a:pt x="284946" y="105875"/>
                        <a:pt x="272056" y="101077"/>
                        <a:pt x="259080" y="96752"/>
                      </a:cubicBezTo>
                      <a:cubicBezTo>
                        <a:pt x="249145" y="93440"/>
                        <a:pt x="231912" y="99067"/>
                        <a:pt x="228600" y="89132"/>
                      </a:cubicBezTo>
                      <a:cubicBezTo>
                        <a:pt x="219765" y="62626"/>
                        <a:pt x="241300" y="18012"/>
                        <a:pt x="251460" y="53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8736007" y="5991543"/>
                  <a:ext cx="114300" cy="305707"/>
                </a:xfrm>
                <a:custGeom>
                  <a:avLst/>
                  <a:gdLst>
                    <a:gd name="connsiteX0" fmla="*/ 22860 w 114300"/>
                    <a:gd name="connsiteY0" fmla="*/ 0 h 305707"/>
                    <a:gd name="connsiteX1" fmla="*/ 15240 w 114300"/>
                    <a:gd name="connsiteY1" fmla="*/ 220980 h 305707"/>
                    <a:gd name="connsiteX2" fmla="*/ 0 w 114300"/>
                    <a:gd name="connsiteY2" fmla="*/ 266700 h 305707"/>
                    <a:gd name="connsiteX3" fmla="*/ 7620 w 114300"/>
                    <a:gd name="connsiteY3" fmla="*/ 304800 h 305707"/>
                    <a:gd name="connsiteX4" fmla="*/ 53340 w 114300"/>
                    <a:gd name="connsiteY4" fmla="*/ 281940 h 305707"/>
                    <a:gd name="connsiteX5" fmla="*/ 76200 w 114300"/>
                    <a:gd name="connsiteY5" fmla="*/ 236220 h 305707"/>
                    <a:gd name="connsiteX6" fmla="*/ 91440 w 114300"/>
                    <a:gd name="connsiteY6" fmla="*/ 213360 h 305707"/>
                    <a:gd name="connsiteX7" fmla="*/ 106680 w 114300"/>
                    <a:gd name="connsiteY7" fmla="*/ 167640 h 305707"/>
                    <a:gd name="connsiteX8" fmla="*/ 114300 w 114300"/>
                    <a:gd name="connsiteY8" fmla="*/ 144780 h 305707"/>
                    <a:gd name="connsiteX9" fmla="*/ 106680 w 114300"/>
                    <a:gd name="connsiteY9" fmla="*/ 99060 h 305707"/>
                    <a:gd name="connsiteX10" fmla="*/ 91440 w 114300"/>
                    <a:gd name="connsiteY10" fmla="*/ 76200 h 305707"/>
                    <a:gd name="connsiteX11" fmla="*/ 60960 w 114300"/>
                    <a:gd name="connsiteY11" fmla="*/ 30480 h 305707"/>
                    <a:gd name="connsiteX12" fmla="*/ 22860 w 114300"/>
                    <a:gd name="connsiteY12" fmla="*/ 0 h 305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4300" h="305707">
                      <a:moveTo>
                        <a:pt x="22860" y="0"/>
                      </a:moveTo>
                      <a:cubicBezTo>
                        <a:pt x="20320" y="73660"/>
                        <a:pt x="21534" y="147545"/>
                        <a:pt x="15240" y="220980"/>
                      </a:cubicBezTo>
                      <a:cubicBezTo>
                        <a:pt x="13868" y="236986"/>
                        <a:pt x="0" y="266700"/>
                        <a:pt x="0" y="266700"/>
                      </a:cubicBezTo>
                      <a:cubicBezTo>
                        <a:pt x="2540" y="279400"/>
                        <a:pt x="-1538" y="295642"/>
                        <a:pt x="7620" y="304800"/>
                      </a:cubicBezTo>
                      <a:cubicBezTo>
                        <a:pt x="13930" y="311110"/>
                        <a:pt x="52573" y="282451"/>
                        <a:pt x="53340" y="281940"/>
                      </a:cubicBezTo>
                      <a:cubicBezTo>
                        <a:pt x="97016" y="216426"/>
                        <a:pt x="44652" y="299316"/>
                        <a:pt x="76200" y="236220"/>
                      </a:cubicBezTo>
                      <a:cubicBezTo>
                        <a:pt x="80296" y="228029"/>
                        <a:pt x="87721" y="221729"/>
                        <a:pt x="91440" y="213360"/>
                      </a:cubicBezTo>
                      <a:cubicBezTo>
                        <a:pt x="97964" y="198680"/>
                        <a:pt x="101600" y="182880"/>
                        <a:pt x="106680" y="167640"/>
                      </a:cubicBezTo>
                      <a:lnTo>
                        <a:pt x="114300" y="144780"/>
                      </a:lnTo>
                      <a:cubicBezTo>
                        <a:pt x="111760" y="129540"/>
                        <a:pt x="111566" y="113717"/>
                        <a:pt x="106680" y="99060"/>
                      </a:cubicBezTo>
                      <a:cubicBezTo>
                        <a:pt x="103784" y="90372"/>
                        <a:pt x="95536" y="84391"/>
                        <a:pt x="91440" y="76200"/>
                      </a:cubicBezTo>
                      <a:cubicBezTo>
                        <a:pt x="69384" y="32089"/>
                        <a:pt x="104295" y="73815"/>
                        <a:pt x="60960" y="30480"/>
                      </a:cubicBez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8971897" y="5935187"/>
                  <a:ext cx="99390" cy="129795"/>
                </a:xfrm>
                <a:custGeom>
                  <a:avLst/>
                  <a:gdLst>
                    <a:gd name="connsiteX0" fmla="*/ 38430 w 99390"/>
                    <a:gd name="connsiteY0" fmla="*/ 0 h 129795"/>
                    <a:gd name="connsiteX1" fmla="*/ 76530 w 99390"/>
                    <a:gd name="connsiteY1" fmla="*/ 15240 h 129795"/>
                    <a:gd name="connsiteX2" fmla="*/ 84150 w 99390"/>
                    <a:gd name="connsiteY2" fmla="*/ 38100 h 129795"/>
                    <a:gd name="connsiteX3" fmla="*/ 99390 w 99390"/>
                    <a:gd name="connsiteY3" fmla="*/ 60960 h 129795"/>
                    <a:gd name="connsiteX4" fmla="*/ 91770 w 99390"/>
                    <a:gd name="connsiteY4" fmla="*/ 121920 h 129795"/>
                    <a:gd name="connsiteX5" fmla="*/ 68910 w 99390"/>
                    <a:gd name="connsiteY5" fmla="*/ 129540 h 129795"/>
                    <a:gd name="connsiteX6" fmla="*/ 23190 w 99390"/>
                    <a:gd name="connsiteY6" fmla="*/ 114300 h 129795"/>
                    <a:gd name="connsiteX7" fmla="*/ 15570 w 99390"/>
                    <a:gd name="connsiteY7" fmla="*/ 91440 h 129795"/>
                    <a:gd name="connsiteX8" fmla="*/ 330 w 99390"/>
                    <a:gd name="connsiteY8" fmla="*/ 68580 h 129795"/>
                    <a:gd name="connsiteX9" fmla="*/ 7950 w 99390"/>
                    <a:gd name="connsiteY9" fmla="*/ 15240 h 129795"/>
                    <a:gd name="connsiteX10" fmla="*/ 38430 w 99390"/>
                    <a:gd name="connsiteY10" fmla="*/ 0 h 129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9390" h="129795">
                      <a:moveTo>
                        <a:pt x="38430" y="0"/>
                      </a:moveTo>
                      <a:cubicBezTo>
                        <a:pt x="49860" y="0"/>
                        <a:pt x="66022" y="6483"/>
                        <a:pt x="76530" y="15240"/>
                      </a:cubicBezTo>
                      <a:cubicBezTo>
                        <a:pt x="82700" y="20382"/>
                        <a:pt x="80558" y="30916"/>
                        <a:pt x="84150" y="38100"/>
                      </a:cubicBezTo>
                      <a:cubicBezTo>
                        <a:pt x="88246" y="46291"/>
                        <a:pt x="94310" y="53340"/>
                        <a:pt x="99390" y="60960"/>
                      </a:cubicBezTo>
                      <a:cubicBezTo>
                        <a:pt x="96850" y="81280"/>
                        <a:pt x="100087" y="103207"/>
                        <a:pt x="91770" y="121920"/>
                      </a:cubicBezTo>
                      <a:cubicBezTo>
                        <a:pt x="88508" y="129260"/>
                        <a:pt x="76893" y="130427"/>
                        <a:pt x="68910" y="129540"/>
                      </a:cubicBezTo>
                      <a:cubicBezTo>
                        <a:pt x="52944" y="127766"/>
                        <a:pt x="23190" y="114300"/>
                        <a:pt x="23190" y="114300"/>
                      </a:cubicBezTo>
                      <a:cubicBezTo>
                        <a:pt x="20650" y="106680"/>
                        <a:pt x="19162" y="98624"/>
                        <a:pt x="15570" y="91440"/>
                      </a:cubicBezTo>
                      <a:cubicBezTo>
                        <a:pt x="11474" y="83249"/>
                        <a:pt x="1241" y="77693"/>
                        <a:pt x="330" y="68580"/>
                      </a:cubicBezTo>
                      <a:cubicBezTo>
                        <a:pt x="-1457" y="50709"/>
                        <a:pt x="4428" y="32852"/>
                        <a:pt x="7950" y="15240"/>
                      </a:cubicBezTo>
                      <a:cubicBezTo>
                        <a:pt x="9525" y="7364"/>
                        <a:pt x="27000" y="0"/>
                        <a:pt x="384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7" name="Flowchart: Connector 46"/>
              <p:cNvSpPr/>
              <p:nvPr/>
            </p:nvSpPr>
            <p:spPr>
              <a:xfrm>
                <a:off x="8156684" y="1817924"/>
                <a:ext cx="573142" cy="708632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3520665" y="1351615"/>
            <a:ext cx="1943350" cy="3103578"/>
            <a:chOff x="7816560" y="449553"/>
            <a:chExt cx="2468154" cy="3941703"/>
          </a:xfrm>
        </p:grpSpPr>
        <p:grpSp>
          <p:nvGrpSpPr>
            <p:cNvPr id="61" name="Group 60"/>
            <p:cNvGrpSpPr/>
            <p:nvPr/>
          </p:nvGrpSpPr>
          <p:grpSpPr>
            <a:xfrm>
              <a:off x="7816560" y="449553"/>
              <a:ext cx="2468154" cy="3924577"/>
              <a:chOff x="7816560" y="449553"/>
              <a:chExt cx="2468154" cy="392457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3240">
                <a:off x="8130287" y="1707851"/>
                <a:ext cx="2154427" cy="2666279"/>
              </a:xfrm>
              <a:prstGeom prst="rect">
                <a:avLst/>
              </a:prstGeom>
            </p:spPr>
          </p:pic>
          <p:grpSp>
            <p:nvGrpSpPr>
              <p:cNvPr id="55" name="Group 54"/>
              <p:cNvGrpSpPr/>
              <p:nvPr/>
            </p:nvGrpSpPr>
            <p:grpSpPr>
              <a:xfrm>
                <a:off x="7816560" y="449553"/>
                <a:ext cx="2273069" cy="2671356"/>
                <a:chOff x="8153400" y="1114234"/>
                <a:chExt cx="1658081" cy="2133563"/>
              </a:xfrm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8153400" y="1114234"/>
                  <a:ext cx="1658081" cy="2133563"/>
                </a:xfrm>
                <a:custGeom>
                  <a:avLst/>
                  <a:gdLst>
                    <a:gd name="connsiteX0" fmla="*/ 251460 w 2804160"/>
                    <a:gd name="connsiteY0" fmla="*/ 5312 h 3801771"/>
                    <a:gd name="connsiteX1" fmla="*/ 289560 w 2804160"/>
                    <a:gd name="connsiteY1" fmla="*/ 12932 h 3801771"/>
                    <a:gd name="connsiteX2" fmla="*/ 297180 w 2804160"/>
                    <a:gd name="connsiteY2" fmla="*/ 35792 h 3801771"/>
                    <a:gd name="connsiteX3" fmla="*/ 312420 w 2804160"/>
                    <a:gd name="connsiteY3" fmla="*/ 58652 h 3801771"/>
                    <a:gd name="connsiteX4" fmla="*/ 335280 w 2804160"/>
                    <a:gd name="connsiteY4" fmla="*/ 66272 h 3801771"/>
                    <a:gd name="connsiteX5" fmla="*/ 358140 w 2804160"/>
                    <a:gd name="connsiteY5" fmla="*/ 81512 h 3801771"/>
                    <a:gd name="connsiteX6" fmla="*/ 373380 w 2804160"/>
                    <a:gd name="connsiteY6" fmla="*/ 104372 h 3801771"/>
                    <a:gd name="connsiteX7" fmla="*/ 396240 w 2804160"/>
                    <a:gd name="connsiteY7" fmla="*/ 127232 h 3801771"/>
                    <a:gd name="connsiteX8" fmla="*/ 426720 w 2804160"/>
                    <a:gd name="connsiteY8" fmla="*/ 165332 h 3801771"/>
                    <a:gd name="connsiteX9" fmla="*/ 441960 w 2804160"/>
                    <a:gd name="connsiteY9" fmla="*/ 188192 h 3801771"/>
                    <a:gd name="connsiteX10" fmla="*/ 487680 w 2804160"/>
                    <a:gd name="connsiteY10" fmla="*/ 211052 h 3801771"/>
                    <a:gd name="connsiteX11" fmla="*/ 510540 w 2804160"/>
                    <a:gd name="connsiteY11" fmla="*/ 233912 h 3801771"/>
                    <a:gd name="connsiteX12" fmla="*/ 556260 w 2804160"/>
                    <a:gd name="connsiteY12" fmla="*/ 203432 h 3801771"/>
                    <a:gd name="connsiteX13" fmla="*/ 586740 w 2804160"/>
                    <a:gd name="connsiteY13" fmla="*/ 211052 h 3801771"/>
                    <a:gd name="connsiteX14" fmla="*/ 609600 w 2804160"/>
                    <a:gd name="connsiteY14" fmla="*/ 233912 h 3801771"/>
                    <a:gd name="connsiteX15" fmla="*/ 601980 w 2804160"/>
                    <a:gd name="connsiteY15" fmla="*/ 211052 h 3801771"/>
                    <a:gd name="connsiteX16" fmla="*/ 586740 w 2804160"/>
                    <a:gd name="connsiteY16" fmla="*/ 188192 h 3801771"/>
                    <a:gd name="connsiteX17" fmla="*/ 563880 w 2804160"/>
                    <a:gd name="connsiteY17" fmla="*/ 142472 h 3801771"/>
                    <a:gd name="connsiteX18" fmla="*/ 571500 w 2804160"/>
                    <a:gd name="connsiteY18" fmla="*/ 104372 h 3801771"/>
                    <a:gd name="connsiteX19" fmla="*/ 632460 w 2804160"/>
                    <a:gd name="connsiteY19" fmla="*/ 134852 h 3801771"/>
                    <a:gd name="connsiteX20" fmla="*/ 662940 w 2804160"/>
                    <a:gd name="connsiteY20" fmla="*/ 142472 h 3801771"/>
                    <a:gd name="connsiteX21" fmla="*/ 693420 w 2804160"/>
                    <a:gd name="connsiteY21" fmla="*/ 279632 h 3801771"/>
                    <a:gd name="connsiteX22" fmla="*/ 716280 w 2804160"/>
                    <a:gd name="connsiteY22" fmla="*/ 325352 h 3801771"/>
                    <a:gd name="connsiteX23" fmla="*/ 769620 w 2804160"/>
                    <a:gd name="connsiteY23" fmla="*/ 355832 h 3801771"/>
                    <a:gd name="connsiteX24" fmla="*/ 800100 w 2804160"/>
                    <a:gd name="connsiteY24" fmla="*/ 363452 h 3801771"/>
                    <a:gd name="connsiteX25" fmla="*/ 822960 w 2804160"/>
                    <a:gd name="connsiteY25" fmla="*/ 378692 h 3801771"/>
                    <a:gd name="connsiteX26" fmla="*/ 883920 w 2804160"/>
                    <a:gd name="connsiteY26" fmla="*/ 393932 h 3801771"/>
                    <a:gd name="connsiteX27" fmla="*/ 906780 w 2804160"/>
                    <a:gd name="connsiteY27" fmla="*/ 401552 h 3801771"/>
                    <a:gd name="connsiteX28" fmla="*/ 960120 w 2804160"/>
                    <a:gd name="connsiteY28" fmla="*/ 393932 h 3801771"/>
                    <a:gd name="connsiteX29" fmla="*/ 944880 w 2804160"/>
                    <a:gd name="connsiteY29" fmla="*/ 371072 h 3801771"/>
                    <a:gd name="connsiteX30" fmla="*/ 975360 w 2804160"/>
                    <a:gd name="connsiteY30" fmla="*/ 302492 h 3801771"/>
                    <a:gd name="connsiteX31" fmla="*/ 1013460 w 2804160"/>
                    <a:gd name="connsiteY31" fmla="*/ 249152 h 3801771"/>
                    <a:gd name="connsiteX32" fmla="*/ 1028700 w 2804160"/>
                    <a:gd name="connsiteY32" fmla="*/ 272012 h 3801771"/>
                    <a:gd name="connsiteX33" fmla="*/ 1036320 w 2804160"/>
                    <a:gd name="connsiteY33" fmla="*/ 294872 h 3801771"/>
                    <a:gd name="connsiteX34" fmla="*/ 1066800 w 2804160"/>
                    <a:gd name="connsiteY34" fmla="*/ 340592 h 3801771"/>
                    <a:gd name="connsiteX35" fmla="*/ 1082040 w 2804160"/>
                    <a:gd name="connsiteY35" fmla="*/ 363452 h 3801771"/>
                    <a:gd name="connsiteX36" fmla="*/ 1089660 w 2804160"/>
                    <a:gd name="connsiteY36" fmla="*/ 386312 h 3801771"/>
                    <a:gd name="connsiteX37" fmla="*/ 1104900 w 2804160"/>
                    <a:gd name="connsiteY37" fmla="*/ 439652 h 3801771"/>
                    <a:gd name="connsiteX38" fmla="*/ 1120140 w 2804160"/>
                    <a:gd name="connsiteY38" fmla="*/ 462512 h 3801771"/>
                    <a:gd name="connsiteX39" fmla="*/ 1112520 w 2804160"/>
                    <a:gd name="connsiteY39" fmla="*/ 508232 h 3801771"/>
                    <a:gd name="connsiteX40" fmla="*/ 1089660 w 2804160"/>
                    <a:gd name="connsiteY40" fmla="*/ 797792 h 3801771"/>
                    <a:gd name="connsiteX41" fmla="*/ 1097280 w 2804160"/>
                    <a:gd name="connsiteY41" fmla="*/ 835892 h 3801771"/>
                    <a:gd name="connsiteX42" fmla="*/ 1120140 w 2804160"/>
                    <a:gd name="connsiteY42" fmla="*/ 843512 h 3801771"/>
                    <a:gd name="connsiteX43" fmla="*/ 1203960 w 2804160"/>
                    <a:gd name="connsiteY43" fmla="*/ 866372 h 3801771"/>
                    <a:gd name="connsiteX44" fmla="*/ 1249680 w 2804160"/>
                    <a:gd name="connsiteY44" fmla="*/ 889232 h 3801771"/>
                    <a:gd name="connsiteX45" fmla="*/ 1325880 w 2804160"/>
                    <a:gd name="connsiteY45" fmla="*/ 912092 h 3801771"/>
                    <a:gd name="connsiteX46" fmla="*/ 1348740 w 2804160"/>
                    <a:gd name="connsiteY46" fmla="*/ 927332 h 3801771"/>
                    <a:gd name="connsiteX47" fmla="*/ 1424940 w 2804160"/>
                    <a:gd name="connsiteY47" fmla="*/ 950192 h 3801771"/>
                    <a:gd name="connsiteX48" fmla="*/ 1470660 w 2804160"/>
                    <a:gd name="connsiteY48" fmla="*/ 965432 h 3801771"/>
                    <a:gd name="connsiteX49" fmla="*/ 1539240 w 2804160"/>
                    <a:gd name="connsiteY49" fmla="*/ 957812 h 3801771"/>
                    <a:gd name="connsiteX50" fmla="*/ 1584960 w 2804160"/>
                    <a:gd name="connsiteY50" fmla="*/ 942572 h 3801771"/>
                    <a:gd name="connsiteX51" fmla="*/ 1607820 w 2804160"/>
                    <a:gd name="connsiteY51" fmla="*/ 934952 h 3801771"/>
                    <a:gd name="connsiteX52" fmla="*/ 1699260 w 2804160"/>
                    <a:gd name="connsiteY52" fmla="*/ 950192 h 3801771"/>
                    <a:gd name="connsiteX53" fmla="*/ 1722120 w 2804160"/>
                    <a:gd name="connsiteY53" fmla="*/ 965432 h 3801771"/>
                    <a:gd name="connsiteX54" fmla="*/ 1844040 w 2804160"/>
                    <a:gd name="connsiteY54" fmla="*/ 957812 h 3801771"/>
                    <a:gd name="connsiteX55" fmla="*/ 1943100 w 2804160"/>
                    <a:gd name="connsiteY55" fmla="*/ 950192 h 3801771"/>
                    <a:gd name="connsiteX56" fmla="*/ 2148840 w 2804160"/>
                    <a:gd name="connsiteY56" fmla="*/ 957812 h 3801771"/>
                    <a:gd name="connsiteX57" fmla="*/ 2209800 w 2804160"/>
                    <a:gd name="connsiteY57" fmla="*/ 957812 h 3801771"/>
                    <a:gd name="connsiteX58" fmla="*/ 2232660 w 2804160"/>
                    <a:gd name="connsiteY58" fmla="*/ 942572 h 3801771"/>
                    <a:gd name="connsiteX59" fmla="*/ 2407920 w 2804160"/>
                    <a:gd name="connsiteY59" fmla="*/ 934952 h 3801771"/>
                    <a:gd name="connsiteX60" fmla="*/ 2453640 w 2804160"/>
                    <a:gd name="connsiteY60" fmla="*/ 942572 h 3801771"/>
                    <a:gd name="connsiteX61" fmla="*/ 2506980 w 2804160"/>
                    <a:gd name="connsiteY61" fmla="*/ 957812 h 3801771"/>
                    <a:gd name="connsiteX62" fmla="*/ 2522220 w 2804160"/>
                    <a:gd name="connsiteY62" fmla="*/ 980672 h 3801771"/>
                    <a:gd name="connsiteX63" fmla="*/ 2598420 w 2804160"/>
                    <a:gd name="connsiteY63" fmla="*/ 1018772 h 3801771"/>
                    <a:gd name="connsiteX64" fmla="*/ 2636520 w 2804160"/>
                    <a:gd name="connsiteY64" fmla="*/ 1049252 h 3801771"/>
                    <a:gd name="connsiteX65" fmla="*/ 2651760 w 2804160"/>
                    <a:gd name="connsiteY65" fmla="*/ 1072112 h 3801771"/>
                    <a:gd name="connsiteX66" fmla="*/ 2674620 w 2804160"/>
                    <a:gd name="connsiteY66" fmla="*/ 1125452 h 3801771"/>
                    <a:gd name="connsiteX67" fmla="*/ 2667000 w 2804160"/>
                    <a:gd name="connsiteY67" fmla="*/ 1148312 h 3801771"/>
                    <a:gd name="connsiteX68" fmla="*/ 2583180 w 2804160"/>
                    <a:gd name="connsiteY68" fmla="*/ 1133072 h 3801771"/>
                    <a:gd name="connsiteX69" fmla="*/ 2560320 w 2804160"/>
                    <a:gd name="connsiteY69" fmla="*/ 1148312 h 3801771"/>
                    <a:gd name="connsiteX70" fmla="*/ 2575560 w 2804160"/>
                    <a:gd name="connsiteY70" fmla="*/ 1171172 h 3801771"/>
                    <a:gd name="connsiteX71" fmla="*/ 2552700 w 2804160"/>
                    <a:gd name="connsiteY71" fmla="*/ 1239752 h 3801771"/>
                    <a:gd name="connsiteX72" fmla="*/ 2537460 w 2804160"/>
                    <a:gd name="connsiteY72" fmla="*/ 1285472 h 3801771"/>
                    <a:gd name="connsiteX73" fmla="*/ 2514600 w 2804160"/>
                    <a:gd name="connsiteY73" fmla="*/ 1376912 h 3801771"/>
                    <a:gd name="connsiteX74" fmla="*/ 2484120 w 2804160"/>
                    <a:gd name="connsiteY74" fmla="*/ 1384532 h 3801771"/>
                    <a:gd name="connsiteX75" fmla="*/ 2484120 w 2804160"/>
                    <a:gd name="connsiteY75" fmla="*/ 1437872 h 3801771"/>
                    <a:gd name="connsiteX76" fmla="*/ 2461260 w 2804160"/>
                    <a:gd name="connsiteY76" fmla="*/ 1445492 h 3801771"/>
                    <a:gd name="connsiteX77" fmla="*/ 2377440 w 2804160"/>
                    <a:gd name="connsiteY77" fmla="*/ 1468352 h 3801771"/>
                    <a:gd name="connsiteX78" fmla="*/ 2369820 w 2804160"/>
                    <a:gd name="connsiteY78" fmla="*/ 1491212 h 3801771"/>
                    <a:gd name="connsiteX79" fmla="*/ 2354580 w 2804160"/>
                    <a:gd name="connsiteY79" fmla="*/ 1567412 h 3801771"/>
                    <a:gd name="connsiteX80" fmla="*/ 2339340 w 2804160"/>
                    <a:gd name="connsiteY80" fmla="*/ 1590272 h 3801771"/>
                    <a:gd name="connsiteX81" fmla="*/ 2324100 w 2804160"/>
                    <a:gd name="connsiteY81" fmla="*/ 1635992 h 3801771"/>
                    <a:gd name="connsiteX82" fmla="*/ 2301240 w 2804160"/>
                    <a:gd name="connsiteY82" fmla="*/ 1613132 h 3801771"/>
                    <a:gd name="connsiteX83" fmla="*/ 2286000 w 2804160"/>
                    <a:gd name="connsiteY83" fmla="*/ 1590272 h 3801771"/>
                    <a:gd name="connsiteX84" fmla="*/ 2240280 w 2804160"/>
                    <a:gd name="connsiteY84" fmla="*/ 1575032 h 3801771"/>
                    <a:gd name="connsiteX85" fmla="*/ 2232660 w 2804160"/>
                    <a:gd name="connsiteY85" fmla="*/ 1597892 h 3801771"/>
                    <a:gd name="connsiteX86" fmla="*/ 2225040 w 2804160"/>
                    <a:gd name="connsiteY86" fmla="*/ 1628372 h 3801771"/>
                    <a:gd name="connsiteX87" fmla="*/ 2202180 w 2804160"/>
                    <a:gd name="connsiteY87" fmla="*/ 1613132 h 3801771"/>
                    <a:gd name="connsiteX88" fmla="*/ 2194560 w 2804160"/>
                    <a:gd name="connsiteY88" fmla="*/ 1590272 h 3801771"/>
                    <a:gd name="connsiteX89" fmla="*/ 2164080 w 2804160"/>
                    <a:gd name="connsiteY89" fmla="*/ 1643612 h 3801771"/>
                    <a:gd name="connsiteX90" fmla="*/ 2148840 w 2804160"/>
                    <a:gd name="connsiteY90" fmla="*/ 1666472 h 3801771"/>
                    <a:gd name="connsiteX91" fmla="*/ 2042160 w 2804160"/>
                    <a:gd name="connsiteY91" fmla="*/ 1666472 h 3801771"/>
                    <a:gd name="connsiteX92" fmla="*/ 2034540 w 2804160"/>
                    <a:gd name="connsiteY92" fmla="*/ 1689332 h 3801771"/>
                    <a:gd name="connsiteX93" fmla="*/ 2019300 w 2804160"/>
                    <a:gd name="connsiteY93" fmla="*/ 1712192 h 3801771"/>
                    <a:gd name="connsiteX94" fmla="*/ 2011680 w 2804160"/>
                    <a:gd name="connsiteY94" fmla="*/ 1735052 h 3801771"/>
                    <a:gd name="connsiteX95" fmla="*/ 1958340 w 2804160"/>
                    <a:gd name="connsiteY95" fmla="*/ 1757912 h 3801771"/>
                    <a:gd name="connsiteX96" fmla="*/ 1950720 w 2804160"/>
                    <a:gd name="connsiteY96" fmla="*/ 1811252 h 3801771"/>
                    <a:gd name="connsiteX97" fmla="*/ 1935480 w 2804160"/>
                    <a:gd name="connsiteY97" fmla="*/ 1834112 h 3801771"/>
                    <a:gd name="connsiteX98" fmla="*/ 1897380 w 2804160"/>
                    <a:gd name="connsiteY98" fmla="*/ 1887452 h 3801771"/>
                    <a:gd name="connsiteX99" fmla="*/ 1905000 w 2804160"/>
                    <a:gd name="connsiteY99" fmla="*/ 1910312 h 3801771"/>
                    <a:gd name="connsiteX100" fmla="*/ 1920240 w 2804160"/>
                    <a:gd name="connsiteY100" fmla="*/ 1940792 h 3801771"/>
                    <a:gd name="connsiteX101" fmla="*/ 1950720 w 2804160"/>
                    <a:gd name="connsiteY101" fmla="*/ 1978892 h 3801771"/>
                    <a:gd name="connsiteX102" fmla="*/ 1958340 w 2804160"/>
                    <a:gd name="connsiteY102" fmla="*/ 2001752 h 3801771"/>
                    <a:gd name="connsiteX103" fmla="*/ 1973580 w 2804160"/>
                    <a:gd name="connsiteY103" fmla="*/ 2024612 h 3801771"/>
                    <a:gd name="connsiteX104" fmla="*/ 1981200 w 2804160"/>
                    <a:gd name="connsiteY104" fmla="*/ 2055092 h 3801771"/>
                    <a:gd name="connsiteX105" fmla="*/ 1996440 w 2804160"/>
                    <a:gd name="connsiteY105" fmla="*/ 2077952 h 3801771"/>
                    <a:gd name="connsiteX106" fmla="*/ 2011680 w 2804160"/>
                    <a:gd name="connsiteY106" fmla="*/ 2230352 h 3801771"/>
                    <a:gd name="connsiteX107" fmla="*/ 2019300 w 2804160"/>
                    <a:gd name="connsiteY107" fmla="*/ 2260832 h 3801771"/>
                    <a:gd name="connsiteX108" fmla="*/ 2026920 w 2804160"/>
                    <a:gd name="connsiteY108" fmla="*/ 2306552 h 3801771"/>
                    <a:gd name="connsiteX109" fmla="*/ 2034540 w 2804160"/>
                    <a:gd name="connsiteY109" fmla="*/ 2237972 h 3801771"/>
                    <a:gd name="connsiteX110" fmla="*/ 2080260 w 2804160"/>
                    <a:gd name="connsiteY110" fmla="*/ 2207492 h 3801771"/>
                    <a:gd name="connsiteX111" fmla="*/ 2110740 w 2804160"/>
                    <a:gd name="connsiteY111" fmla="*/ 2215112 h 3801771"/>
                    <a:gd name="connsiteX112" fmla="*/ 2118360 w 2804160"/>
                    <a:gd name="connsiteY112" fmla="*/ 2237972 h 3801771"/>
                    <a:gd name="connsiteX113" fmla="*/ 2125980 w 2804160"/>
                    <a:gd name="connsiteY113" fmla="*/ 2314172 h 3801771"/>
                    <a:gd name="connsiteX114" fmla="*/ 2171700 w 2804160"/>
                    <a:gd name="connsiteY114" fmla="*/ 2352272 h 3801771"/>
                    <a:gd name="connsiteX115" fmla="*/ 2263140 w 2804160"/>
                    <a:gd name="connsiteY115" fmla="*/ 2260832 h 3801771"/>
                    <a:gd name="connsiteX116" fmla="*/ 2255520 w 2804160"/>
                    <a:gd name="connsiteY116" fmla="*/ 2237972 h 3801771"/>
                    <a:gd name="connsiteX117" fmla="*/ 2286000 w 2804160"/>
                    <a:gd name="connsiteY117" fmla="*/ 2161772 h 3801771"/>
                    <a:gd name="connsiteX118" fmla="*/ 2331720 w 2804160"/>
                    <a:gd name="connsiteY118" fmla="*/ 2131292 h 3801771"/>
                    <a:gd name="connsiteX119" fmla="*/ 2369820 w 2804160"/>
                    <a:gd name="connsiteY119" fmla="*/ 2062712 h 3801771"/>
                    <a:gd name="connsiteX120" fmla="*/ 2377440 w 2804160"/>
                    <a:gd name="connsiteY120" fmla="*/ 1925552 h 3801771"/>
                    <a:gd name="connsiteX121" fmla="*/ 2400300 w 2804160"/>
                    <a:gd name="connsiteY121" fmla="*/ 1917932 h 3801771"/>
                    <a:gd name="connsiteX122" fmla="*/ 2423160 w 2804160"/>
                    <a:gd name="connsiteY122" fmla="*/ 1933172 h 3801771"/>
                    <a:gd name="connsiteX123" fmla="*/ 2453640 w 2804160"/>
                    <a:gd name="connsiteY123" fmla="*/ 1948412 h 3801771"/>
                    <a:gd name="connsiteX124" fmla="*/ 2468880 w 2804160"/>
                    <a:gd name="connsiteY124" fmla="*/ 1902692 h 3801771"/>
                    <a:gd name="connsiteX125" fmla="*/ 2491740 w 2804160"/>
                    <a:gd name="connsiteY125" fmla="*/ 1910312 h 3801771"/>
                    <a:gd name="connsiteX126" fmla="*/ 2522220 w 2804160"/>
                    <a:gd name="connsiteY126" fmla="*/ 1940792 h 3801771"/>
                    <a:gd name="connsiteX127" fmla="*/ 2575560 w 2804160"/>
                    <a:gd name="connsiteY127" fmla="*/ 1925552 h 3801771"/>
                    <a:gd name="connsiteX128" fmla="*/ 2583180 w 2804160"/>
                    <a:gd name="connsiteY128" fmla="*/ 2016992 h 3801771"/>
                    <a:gd name="connsiteX129" fmla="*/ 2590800 w 2804160"/>
                    <a:gd name="connsiteY129" fmla="*/ 2039852 h 3801771"/>
                    <a:gd name="connsiteX130" fmla="*/ 2598420 w 2804160"/>
                    <a:gd name="connsiteY130" fmla="*/ 2093192 h 3801771"/>
                    <a:gd name="connsiteX131" fmla="*/ 2606040 w 2804160"/>
                    <a:gd name="connsiteY131" fmla="*/ 2177012 h 3801771"/>
                    <a:gd name="connsiteX132" fmla="*/ 2621280 w 2804160"/>
                    <a:gd name="connsiteY132" fmla="*/ 2199872 h 3801771"/>
                    <a:gd name="connsiteX133" fmla="*/ 2628900 w 2804160"/>
                    <a:gd name="connsiteY133" fmla="*/ 2222732 h 3801771"/>
                    <a:gd name="connsiteX134" fmla="*/ 2598420 w 2804160"/>
                    <a:gd name="connsiteY134" fmla="*/ 2306552 h 3801771"/>
                    <a:gd name="connsiteX135" fmla="*/ 2636520 w 2804160"/>
                    <a:gd name="connsiteY135" fmla="*/ 2375132 h 3801771"/>
                    <a:gd name="connsiteX136" fmla="*/ 2659380 w 2804160"/>
                    <a:gd name="connsiteY136" fmla="*/ 2443712 h 3801771"/>
                    <a:gd name="connsiteX137" fmla="*/ 2682240 w 2804160"/>
                    <a:gd name="connsiteY137" fmla="*/ 2451332 h 3801771"/>
                    <a:gd name="connsiteX138" fmla="*/ 2689860 w 2804160"/>
                    <a:gd name="connsiteY138" fmla="*/ 2474192 h 3801771"/>
                    <a:gd name="connsiteX139" fmla="*/ 2705100 w 2804160"/>
                    <a:gd name="connsiteY139" fmla="*/ 2558012 h 3801771"/>
                    <a:gd name="connsiteX140" fmla="*/ 2720340 w 2804160"/>
                    <a:gd name="connsiteY140" fmla="*/ 2603732 h 3801771"/>
                    <a:gd name="connsiteX141" fmla="*/ 2727960 w 2804160"/>
                    <a:gd name="connsiteY141" fmla="*/ 2748512 h 3801771"/>
                    <a:gd name="connsiteX142" fmla="*/ 2743200 w 2804160"/>
                    <a:gd name="connsiteY142" fmla="*/ 2809472 h 3801771"/>
                    <a:gd name="connsiteX143" fmla="*/ 2750820 w 2804160"/>
                    <a:gd name="connsiteY143" fmla="*/ 2893292 h 3801771"/>
                    <a:gd name="connsiteX144" fmla="*/ 2758440 w 2804160"/>
                    <a:gd name="connsiteY144" fmla="*/ 2916152 h 3801771"/>
                    <a:gd name="connsiteX145" fmla="*/ 2766060 w 2804160"/>
                    <a:gd name="connsiteY145" fmla="*/ 2992352 h 3801771"/>
                    <a:gd name="connsiteX146" fmla="*/ 2773680 w 2804160"/>
                    <a:gd name="connsiteY146" fmla="*/ 3228572 h 3801771"/>
                    <a:gd name="connsiteX147" fmla="*/ 2781300 w 2804160"/>
                    <a:gd name="connsiteY147" fmla="*/ 3259052 h 3801771"/>
                    <a:gd name="connsiteX148" fmla="*/ 2804160 w 2804160"/>
                    <a:gd name="connsiteY148" fmla="*/ 3380972 h 3801771"/>
                    <a:gd name="connsiteX149" fmla="*/ 2796540 w 2804160"/>
                    <a:gd name="connsiteY149" fmla="*/ 3434312 h 3801771"/>
                    <a:gd name="connsiteX150" fmla="*/ 2773680 w 2804160"/>
                    <a:gd name="connsiteY150" fmla="*/ 3449552 h 3801771"/>
                    <a:gd name="connsiteX151" fmla="*/ 2727960 w 2804160"/>
                    <a:gd name="connsiteY151" fmla="*/ 3464792 h 3801771"/>
                    <a:gd name="connsiteX152" fmla="*/ 2667000 w 2804160"/>
                    <a:gd name="connsiteY152" fmla="*/ 3388592 h 3801771"/>
                    <a:gd name="connsiteX153" fmla="*/ 2659380 w 2804160"/>
                    <a:gd name="connsiteY153" fmla="*/ 3358112 h 3801771"/>
                    <a:gd name="connsiteX154" fmla="*/ 2636520 w 2804160"/>
                    <a:gd name="connsiteY154" fmla="*/ 3350492 h 3801771"/>
                    <a:gd name="connsiteX155" fmla="*/ 2575560 w 2804160"/>
                    <a:gd name="connsiteY155" fmla="*/ 3358112 h 3801771"/>
                    <a:gd name="connsiteX156" fmla="*/ 2567940 w 2804160"/>
                    <a:gd name="connsiteY156" fmla="*/ 3396212 h 3801771"/>
                    <a:gd name="connsiteX157" fmla="*/ 2545080 w 2804160"/>
                    <a:gd name="connsiteY157" fmla="*/ 3411452 h 3801771"/>
                    <a:gd name="connsiteX158" fmla="*/ 2522220 w 2804160"/>
                    <a:gd name="connsiteY158" fmla="*/ 3434312 h 3801771"/>
                    <a:gd name="connsiteX159" fmla="*/ 2491740 w 2804160"/>
                    <a:gd name="connsiteY159" fmla="*/ 3502892 h 3801771"/>
                    <a:gd name="connsiteX160" fmla="*/ 2514600 w 2804160"/>
                    <a:gd name="connsiteY160" fmla="*/ 3518132 h 3801771"/>
                    <a:gd name="connsiteX161" fmla="*/ 2529840 w 2804160"/>
                    <a:gd name="connsiteY161" fmla="*/ 3540992 h 3801771"/>
                    <a:gd name="connsiteX162" fmla="*/ 2552700 w 2804160"/>
                    <a:gd name="connsiteY162" fmla="*/ 3563852 h 3801771"/>
                    <a:gd name="connsiteX163" fmla="*/ 2575560 w 2804160"/>
                    <a:gd name="connsiteY163" fmla="*/ 3701012 h 3801771"/>
                    <a:gd name="connsiteX164" fmla="*/ 2598420 w 2804160"/>
                    <a:gd name="connsiteY164" fmla="*/ 3723872 h 3801771"/>
                    <a:gd name="connsiteX165" fmla="*/ 2583180 w 2804160"/>
                    <a:gd name="connsiteY165" fmla="*/ 3800072 h 3801771"/>
                    <a:gd name="connsiteX166" fmla="*/ 2567940 w 2804160"/>
                    <a:gd name="connsiteY166" fmla="*/ 3777212 h 3801771"/>
                    <a:gd name="connsiteX167" fmla="*/ 2560320 w 2804160"/>
                    <a:gd name="connsiteY167" fmla="*/ 3723872 h 3801771"/>
                    <a:gd name="connsiteX168" fmla="*/ 2522220 w 2804160"/>
                    <a:gd name="connsiteY168" fmla="*/ 3685772 h 3801771"/>
                    <a:gd name="connsiteX169" fmla="*/ 2491740 w 2804160"/>
                    <a:gd name="connsiteY169" fmla="*/ 3617192 h 3801771"/>
                    <a:gd name="connsiteX170" fmla="*/ 2446020 w 2804160"/>
                    <a:gd name="connsiteY170" fmla="*/ 3586712 h 3801771"/>
                    <a:gd name="connsiteX171" fmla="*/ 2423160 w 2804160"/>
                    <a:gd name="connsiteY171" fmla="*/ 3457172 h 3801771"/>
                    <a:gd name="connsiteX172" fmla="*/ 2415540 w 2804160"/>
                    <a:gd name="connsiteY172" fmla="*/ 3434312 h 3801771"/>
                    <a:gd name="connsiteX173" fmla="*/ 2407920 w 2804160"/>
                    <a:gd name="connsiteY173" fmla="*/ 3388592 h 3801771"/>
                    <a:gd name="connsiteX174" fmla="*/ 2385060 w 2804160"/>
                    <a:gd name="connsiteY174" fmla="*/ 3365732 h 3801771"/>
                    <a:gd name="connsiteX175" fmla="*/ 2369820 w 2804160"/>
                    <a:gd name="connsiteY175" fmla="*/ 3335252 h 3801771"/>
                    <a:gd name="connsiteX176" fmla="*/ 2346960 w 2804160"/>
                    <a:gd name="connsiteY176" fmla="*/ 3327632 h 3801771"/>
                    <a:gd name="connsiteX177" fmla="*/ 2324100 w 2804160"/>
                    <a:gd name="connsiteY177" fmla="*/ 3312392 h 3801771"/>
                    <a:gd name="connsiteX178" fmla="*/ 2316480 w 2804160"/>
                    <a:gd name="connsiteY178" fmla="*/ 3289532 h 3801771"/>
                    <a:gd name="connsiteX179" fmla="*/ 2301240 w 2804160"/>
                    <a:gd name="connsiteY179" fmla="*/ 3159992 h 3801771"/>
                    <a:gd name="connsiteX180" fmla="*/ 2308860 w 2804160"/>
                    <a:gd name="connsiteY180" fmla="*/ 3060932 h 3801771"/>
                    <a:gd name="connsiteX181" fmla="*/ 2331720 w 2804160"/>
                    <a:gd name="connsiteY181" fmla="*/ 3045692 h 3801771"/>
                    <a:gd name="connsiteX182" fmla="*/ 2324100 w 2804160"/>
                    <a:gd name="connsiteY182" fmla="*/ 2893292 h 3801771"/>
                    <a:gd name="connsiteX183" fmla="*/ 2308860 w 2804160"/>
                    <a:gd name="connsiteY183" fmla="*/ 2862812 h 3801771"/>
                    <a:gd name="connsiteX184" fmla="*/ 2301240 w 2804160"/>
                    <a:gd name="connsiteY184" fmla="*/ 2839952 h 3801771"/>
                    <a:gd name="connsiteX185" fmla="*/ 2278380 w 2804160"/>
                    <a:gd name="connsiteY185" fmla="*/ 2763752 h 3801771"/>
                    <a:gd name="connsiteX186" fmla="*/ 2247900 w 2804160"/>
                    <a:gd name="connsiteY186" fmla="*/ 2718032 h 3801771"/>
                    <a:gd name="connsiteX187" fmla="*/ 2217420 w 2804160"/>
                    <a:gd name="connsiteY187" fmla="*/ 2672312 h 3801771"/>
                    <a:gd name="connsiteX188" fmla="*/ 2202180 w 2804160"/>
                    <a:gd name="connsiteY188" fmla="*/ 2649452 h 3801771"/>
                    <a:gd name="connsiteX189" fmla="*/ 2156460 w 2804160"/>
                    <a:gd name="connsiteY189" fmla="*/ 2611352 h 3801771"/>
                    <a:gd name="connsiteX190" fmla="*/ 2141220 w 2804160"/>
                    <a:gd name="connsiteY190" fmla="*/ 2588492 h 3801771"/>
                    <a:gd name="connsiteX191" fmla="*/ 2095500 w 2804160"/>
                    <a:gd name="connsiteY191" fmla="*/ 2535152 h 3801771"/>
                    <a:gd name="connsiteX192" fmla="*/ 2065020 w 2804160"/>
                    <a:gd name="connsiteY192" fmla="*/ 2542772 h 3801771"/>
                    <a:gd name="connsiteX193" fmla="*/ 2049780 w 2804160"/>
                    <a:gd name="connsiteY193" fmla="*/ 2565632 h 3801771"/>
                    <a:gd name="connsiteX194" fmla="*/ 2004060 w 2804160"/>
                    <a:gd name="connsiteY194" fmla="*/ 2580872 h 3801771"/>
                    <a:gd name="connsiteX195" fmla="*/ 1988820 w 2804160"/>
                    <a:gd name="connsiteY195" fmla="*/ 2611352 h 3801771"/>
                    <a:gd name="connsiteX196" fmla="*/ 1996440 w 2804160"/>
                    <a:gd name="connsiteY196" fmla="*/ 2634212 h 3801771"/>
                    <a:gd name="connsiteX197" fmla="*/ 1988820 w 2804160"/>
                    <a:gd name="connsiteY197" fmla="*/ 2679932 h 3801771"/>
                    <a:gd name="connsiteX198" fmla="*/ 1920240 w 2804160"/>
                    <a:gd name="connsiteY198" fmla="*/ 2672312 h 3801771"/>
                    <a:gd name="connsiteX199" fmla="*/ 1897380 w 2804160"/>
                    <a:gd name="connsiteY199" fmla="*/ 2657072 h 3801771"/>
                    <a:gd name="connsiteX200" fmla="*/ 1828800 w 2804160"/>
                    <a:gd name="connsiteY200" fmla="*/ 2664692 h 3801771"/>
                    <a:gd name="connsiteX201" fmla="*/ 1775460 w 2804160"/>
                    <a:gd name="connsiteY201" fmla="*/ 2679932 h 3801771"/>
                    <a:gd name="connsiteX202" fmla="*/ 1744980 w 2804160"/>
                    <a:gd name="connsiteY202" fmla="*/ 2664692 h 3801771"/>
                    <a:gd name="connsiteX203" fmla="*/ 1722120 w 2804160"/>
                    <a:gd name="connsiteY203" fmla="*/ 2862812 h 3801771"/>
                    <a:gd name="connsiteX204" fmla="*/ 1714500 w 2804160"/>
                    <a:gd name="connsiteY204" fmla="*/ 2885672 h 3801771"/>
                    <a:gd name="connsiteX205" fmla="*/ 1676400 w 2804160"/>
                    <a:gd name="connsiteY205" fmla="*/ 2931392 h 3801771"/>
                    <a:gd name="connsiteX206" fmla="*/ 1668780 w 2804160"/>
                    <a:gd name="connsiteY206" fmla="*/ 2954252 h 3801771"/>
                    <a:gd name="connsiteX207" fmla="*/ 1653540 w 2804160"/>
                    <a:gd name="connsiteY207" fmla="*/ 3015212 h 3801771"/>
                    <a:gd name="connsiteX208" fmla="*/ 1630680 w 2804160"/>
                    <a:gd name="connsiteY208" fmla="*/ 3038072 h 3801771"/>
                    <a:gd name="connsiteX209" fmla="*/ 1638300 w 2804160"/>
                    <a:gd name="connsiteY209" fmla="*/ 3076172 h 3801771"/>
                    <a:gd name="connsiteX210" fmla="*/ 1645920 w 2804160"/>
                    <a:gd name="connsiteY210" fmla="*/ 3159992 h 3801771"/>
                    <a:gd name="connsiteX211" fmla="*/ 1615440 w 2804160"/>
                    <a:gd name="connsiteY211" fmla="*/ 3167612 h 3801771"/>
                    <a:gd name="connsiteX212" fmla="*/ 1554480 w 2804160"/>
                    <a:gd name="connsiteY212" fmla="*/ 3159992 h 3801771"/>
                    <a:gd name="connsiteX213" fmla="*/ 1562100 w 2804160"/>
                    <a:gd name="connsiteY213" fmla="*/ 3114272 h 3801771"/>
                    <a:gd name="connsiteX214" fmla="*/ 1584960 w 2804160"/>
                    <a:gd name="connsiteY214" fmla="*/ 3083792 h 3801771"/>
                    <a:gd name="connsiteX215" fmla="*/ 1577340 w 2804160"/>
                    <a:gd name="connsiteY215" fmla="*/ 3038072 h 3801771"/>
                    <a:gd name="connsiteX216" fmla="*/ 1554480 w 2804160"/>
                    <a:gd name="connsiteY216" fmla="*/ 3045692 h 3801771"/>
                    <a:gd name="connsiteX217" fmla="*/ 1531620 w 2804160"/>
                    <a:gd name="connsiteY217" fmla="*/ 3068552 h 3801771"/>
                    <a:gd name="connsiteX218" fmla="*/ 1478280 w 2804160"/>
                    <a:gd name="connsiteY218" fmla="*/ 3083792 h 3801771"/>
                    <a:gd name="connsiteX219" fmla="*/ 1424940 w 2804160"/>
                    <a:gd name="connsiteY219" fmla="*/ 3106652 h 3801771"/>
                    <a:gd name="connsiteX220" fmla="*/ 1402080 w 2804160"/>
                    <a:gd name="connsiteY220" fmla="*/ 3121892 h 3801771"/>
                    <a:gd name="connsiteX221" fmla="*/ 1386840 w 2804160"/>
                    <a:gd name="connsiteY221" fmla="*/ 3091412 h 3801771"/>
                    <a:gd name="connsiteX222" fmla="*/ 1394460 w 2804160"/>
                    <a:gd name="connsiteY222" fmla="*/ 3068552 h 3801771"/>
                    <a:gd name="connsiteX223" fmla="*/ 1402080 w 2804160"/>
                    <a:gd name="connsiteY223" fmla="*/ 3091412 h 3801771"/>
                    <a:gd name="connsiteX224" fmla="*/ 1386840 w 2804160"/>
                    <a:gd name="connsiteY224" fmla="*/ 3114272 h 3801771"/>
                    <a:gd name="connsiteX225" fmla="*/ 1363980 w 2804160"/>
                    <a:gd name="connsiteY225" fmla="*/ 3129512 h 3801771"/>
                    <a:gd name="connsiteX226" fmla="*/ 1295400 w 2804160"/>
                    <a:gd name="connsiteY226" fmla="*/ 3152372 h 3801771"/>
                    <a:gd name="connsiteX227" fmla="*/ 1219200 w 2804160"/>
                    <a:gd name="connsiteY227" fmla="*/ 3121892 h 3801771"/>
                    <a:gd name="connsiteX228" fmla="*/ 1234440 w 2804160"/>
                    <a:gd name="connsiteY228" fmla="*/ 3099032 h 3801771"/>
                    <a:gd name="connsiteX229" fmla="*/ 1226820 w 2804160"/>
                    <a:gd name="connsiteY229" fmla="*/ 3076172 h 3801771"/>
                    <a:gd name="connsiteX230" fmla="*/ 1219200 w 2804160"/>
                    <a:gd name="connsiteY230" fmla="*/ 3045692 h 3801771"/>
                    <a:gd name="connsiteX231" fmla="*/ 1173480 w 2804160"/>
                    <a:gd name="connsiteY231" fmla="*/ 3038072 h 3801771"/>
                    <a:gd name="connsiteX232" fmla="*/ 1165860 w 2804160"/>
                    <a:gd name="connsiteY232" fmla="*/ 3007592 h 3801771"/>
                    <a:gd name="connsiteX233" fmla="*/ 1158240 w 2804160"/>
                    <a:gd name="connsiteY233" fmla="*/ 2984732 h 3801771"/>
                    <a:gd name="connsiteX234" fmla="*/ 1120140 w 2804160"/>
                    <a:gd name="connsiteY234" fmla="*/ 2916152 h 3801771"/>
                    <a:gd name="connsiteX235" fmla="*/ 1097280 w 2804160"/>
                    <a:gd name="connsiteY235" fmla="*/ 2939012 h 3801771"/>
                    <a:gd name="connsiteX236" fmla="*/ 1089660 w 2804160"/>
                    <a:gd name="connsiteY236" fmla="*/ 2961872 h 3801771"/>
                    <a:gd name="connsiteX237" fmla="*/ 1074420 w 2804160"/>
                    <a:gd name="connsiteY237" fmla="*/ 2984732 h 3801771"/>
                    <a:gd name="connsiteX238" fmla="*/ 1104900 w 2804160"/>
                    <a:gd name="connsiteY238" fmla="*/ 3030452 h 3801771"/>
                    <a:gd name="connsiteX239" fmla="*/ 1120140 w 2804160"/>
                    <a:gd name="connsiteY239" fmla="*/ 3076172 h 3801771"/>
                    <a:gd name="connsiteX240" fmla="*/ 1097280 w 2804160"/>
                    <a:gd name="connsiteY240" fmla="*/ 3099032 h 3801771"/>
                    <a:gd name="connsiteX241" fmla="*/ 1051560 w 2804160"/>
                    <a:gd name="connsiteY241" fmla="*/ 3129512 h 3801771"/>
                    <a:gd name="connsiteX242" fmla="*/ 1013460 w 2804160"/>
                    <a:gd name="connsiteY242" fmla="*/ 3121892 h 3801771"/>
                    <a:gd name="connsiteX243" fmla="*/ 990600 w 2804160"/>
                    <a:gd name="connsiteY243" fmla="*/ 3114272 h 3801771"/>
                    <a:gd name="connsiteX244" fmla="*/ 1021080 w 2804160"/>
                    <a:gd name="connsiteY244" fmla="*/ 3152372 h 3801771"/>
                    <a:gd name="connsiteX245" fmla="*/ 929640 w 2804160"/>
                    <a:gd name="connsiteY245" fmla="*/ 3167612 h 3801771"/>
                    <a:gd name="connsiteX246" fmla="*/ 906780 w 2804160"/>
                    <a:gd name="connsiteY246" fmla="*/ 3159992 h 3801771"/>
                    <a:gd name="connsiteX247" fmla="*/ 922020 w 2804160"/>
                    <a:gd name="connsiteY247" fmla="*/ 3099032 h 3801771"/>
                    <a:gd name="connsiteX248" fmla="*/ 914400 w 2804160"/>
                    <a:gd name="connsiteY248" fmla="*/ 3076172 h 3801771"/>
                    <a:gd name="connsiteX249" fmla="*/ 891540 w 2804160"/>
                    <a:gd name="connsiteY249" fmla="*/ 3083792 h 3801771"/>
                    <a:gd name="connsiteX250" fmla="*/ 876300 w 2804160"/>
                    <a:gd name="connsiteY250" fmla="*/ 3106652 h 3801771"/>
                    <a:gd name="connsiteX251" fmla="*/ 853440 w 2804160"/>
                    <a:gd name="connsiteY251" fmla="*/ 3190472 h 3801771"/>
                    <a:gd name="connsiteX252" fmla="*/ 830580 w 2804160"/>
                    <a:gd name="connsiteY252" fmla="*/ 3198092 h 3801771"/>
                    <a:gd name="connsiteX253" fmla="*/ 784860 w 2804160"/>
                    <a:gd name="connsiteY253" fmla="*/ 3190472 h 3801771"/>
                    <a:gd name="connsiteX254" fmla="*/ 792480 w 2804160"/>
                    <a:gd name="connsiteY254" fmla="*/ 3159992 h 3801771"/>
                    <a:gd name="connsiteX255" fmla="*/ 784860 w 2804160"/>
                    <a:gd name="connsiteY255" fmla="*/ 3099032 h 3801771"/>
                    <a:gd name="connsiteX256" fmla="*/ 754380 w 2804160"/>
                    <a:gd name="connsiteY256" fmla="*/ 3167612 h 3801771"/>
                    <a:gd name="connsiteX257" fmla="*/ 746760 w 2804160"/>
                    <a:gd name="connsiteY257" fmla="*/ 3205712 h 3801771"/>
                    <a:gd name="connsiteX258" fmla="*/ 739140 w 2804160"/>
                    <a:gd name="connsiteY258" fmla="*/ 3236192 h 3801771"/>
                    <a:gd name="connsiteX259" fmla="*/ 716280 w 2804160"/>
                    <a:gd name="connsiteY259" fmla="*/ 3243812 h 3801771"/>
                    <a:gd name="connsiteX260" fmla="*/ 685800 w 2804160"/>
                    <a:gd name="connsiteY260" fmla="*/ 3205712 h 3801771"/>
                    <a:gd name="connsiteX261" fmla="*/ 708660 w 2804160"/>
                    <a:gd name="connsiteY261" fmla="*/ 3190472 h 3801771"/>
                    <a:gd name="connsiteX262" fmla="*/ 678180 w 2804160"/>
                    <a:gd name="connsiteY262" fmla="*/ 3129512 h 3801771"/>
                    <a:gd name="connsiteX263" fmla="*/ 655320 w 2804160"/>
                    <a:gd name="connsiteY263" fmla="*/ 3137132 h 3801771"/>
                    <a:gd name="connsiteX264" fmla="*/ 647700 w 2804160"/>
                    <a:gd name="connsiteY264" fmla="*/ 3190472 h 3801771"/>
                    <a:gd name="connsiteX265" fmla="*/ 624840 w 2804160"/>
                    <a:gd name="connsiteY265" fmla="*/ 3167612 h 3801771"/>
                    <a:gd name="connsiteX266" fmla="*/ 609600 w 2804160"/>
                    <a:gd name="connsiteY266" fmla="*/ 3121892 h 3801771"/>
                    <a:gd name="connsiteX267" fmla="*/ 601980 w 2804160"/>
                    <a:gd name="connsiteY267" fmla="*/ 3099032 h 3801771"/>
                    <a:gd name="connsiteX268" fmla="*/ 632460 w 2804160"/>
                    <a:gd name="connsiteY268" fmla="*/ 3076172 h 3801771"/>
                    <a:gd name="connsiteX269" fmla="*/ 655320 w 2804160"/>
                    <a:gd name="connsiteY269" fmla="*/ 3068552 h 3801771"/>
                    <a:gd name="connsiteX270" fmla="*/ 662940 w 2804160"/>
                    <a:gd name="connsiteY270" fmla="*/ 3045692 h 3801771"/>
                    <a:gd name="connsiteX271" fmla="*/ 640080 w 2804160"/>
                    <a:gd name="connsiteY271" fmla="*/ 3022832 h 3801771"/>
                    <a:gd name="connsiteX272" fmla="*/ 609600 w 2804160"/>
                    <a:gd name="connsiteY272" fmla="*/ 3007592 h 3801771"/>
                    <a:gd name="connsiteX273" fmla="*/ 617220 w 2804160"/>
                    <a:gd name="connsiteY273" fmla="*/ 2969492 h 3801771"/>
                    <a:gd name="connsiteX274" fmla="*/ 655320 w 2804160"/>
                    <a:gd name="connsiteY274" fmla="*/ 2923772 h 3801771"/>
                    <a:gd name="connsiteX275" fmla="*/ 640080 w 2804160"/>
                    <a:gd name="connsiteY275" fmla="*/ 2893292 h 3801771"/>
                    <a:gd name="connsiteX276" fmla="*/ 594360 w 2804160"/>
                    <a:gd name="connsiteY276" fmla="*/ 2855192 h 3801771"/>
                    <a:gd name="connsiteX277" fmla="*/ 571500 w 2804160"/>
                    <a:gd name="connsiteY277" fmla="*/ 2778992 h 3801771"/>
                    <a:gd name="connsiteX278" fmla="*/ 556260 w 2804160"/>
                    <a:gd name="connsiteY278" fmla="*/ 2756132 h 3801771"/>
                    <a:gd name="connsiteX279" fmla="*/ 556260 w 2804160"/>
                    <a:gd name="connsiteY279" fmla="*/ 2588492 h 3801771"/>
                    <a:gd name="connsiteX280" fmla="*/ 541020 w 2804160"/>
                    <a:gd name="connsiteY280" fmla="*/ 2542772 h 3801771"/>
                    <a:gd name="connsiteX281" fmla="*/ 548640 w 2804160"/>
                    <a:gd name="connsiteY281" fmla="*/ 2497052 h 3801771"/>
                    <a:gd name="connsiteX282" fmla="*/ 571500 w 2804160"/>
                    <a:gd name="connsiteY282" fmla="*/ 2489432 h 3801771"/>
                    <a:gd name="connsiteX283" fmla="*/ 586740 w 2804160"/>
                    <a:gd name="connsiteY283" fmla="*/ 2466572 h 3801771"/>
                    <a:gd name="connsiteX284" fmla="*/ 571500 w 2804160"/>
                    <a:gd name="connsiteY284" fmla="*/ 2443712 h 3801771"/>
                    <a:gd name="connsiteX285" fmla="*/ 518160 w 2804160"/>
                    <a:gd name="connsiteY285" fmla="*/ 2397992 h 3801771"/>
                    <a:gd name="connsiteX286" fmla="*/ 518160 w 2804160"/>
                    <a:gd name="connsiteY286" fmla="*/ 2321792 h 3801771"/>
                    <a:gd name="connsiteX287" fmla="*/ 548640 w 2804160"/>
                    <a:gd name="connsiteY287" fmla="*/ 2298932 h 3801771"/>
                    <a:gd name="connsiteX288" fmla="*/ 563880 w 2804160"/>
                    <a:gd name="connsiteY288" fmla="*/ 2276072 h 3801771"/>
                    <a:gd name="connsiteX289" fmla="*/ 556260 w 2804160"/>
                    <a:gd name="connsiteY289" fmla="*/ 2230352 h 3801771"/>
                    <a:gd name="connsiteX290" fmla="*/ 441960 w 2804160"/>
                    <a:gd name="connsiteY290" fmla="*/ 2199872 h 3801771"/>
                    <a:gd name="connsiteX291" fmla="*/ 426720 w 2804160"/>
                    <a:gd name="connsiteY291" fmla="*/ 2177012 h 3801771"/>
                    <a:gd name="connsiteX292" fmla="*/ 449580 w 2804160"/>
                    <a:gd name="connsiteY292" fmla="*/ 2116052 h 3801771"/>
                    <a:gd name="connsiteX293" fmla="*/ 457200 w 2804160"/>
                    <a:gd name="connsiteY293" fmla="*/ 2093192 h 3801771"/>
                    <a:gd name="connsiteX294" fmla="*/ 449580 w 2804160"/>
                    <a:gd name="connsiteY294" fmla="*/ 2024612 h 3801771"/>
                    <a:gd name="connsiteX295" fmla="*/ 396240 w 2804160"/>
                    <a:gd name="connsiteY295" fmla="*/ 2009372 h 3801771"/>
                    <a:gd name="connsiteX296" fmla="*/ 373380 w 2804160"/>
                    <a:gd name="connsiteY296" fmla="*/ 1994132 h 3801771"/>
                    <a:gd name="connsiteX297" fmla="*/ 327660 w 2804160"/>
                    <a:gd name="connsiteY297" fmla="*/ 1925552 h 3801771"/>
                    <a:gd name="connsiteX298" fmla="*/ 320040 w 2804160"/>
                    <a:gd name="connsiteY298" fmla="*/ 1902692 h 3801771"/>
                    <a:gd name="connsiteX299" fmla="*/ 327660 w 2804160"/>
                    <a:gd name="connsiteY299" fmla="*/ 1864592 h 3801771"/>
                    <a:gd name="connsiteX300" fmla="*/ 342900 w 2804160"/>
                    <a:gd name="connsiteY300" fmla="*/ 1841732 h 3801771"/>
                    <a:gd name="connsiteX301" fmla="*/ 358140 w 2804160"/>
                    <a:gd name="connsiteY301" fmla="*/ 1811252 h 3801771"/>
                    <a:gd name="connsiteX302" fmla="*/ 373380 w 2804160"/>
                    <a:gd name="connsiteY302" fmla="*/ 1788392 h 3801771"/>
                    <a:gd name="connsiteX303" fmla="*/ 403860 w 2804160"/>
                    <a:gd name="connsiteY303" fmla="*/ 1780772 h 3801771"/>
                    <a:gd name="connsiteX304" fmla="*/ 426720 w 2804160"/>
                    <a:gd name="connsiteY304" fmla="*/ 1757912 h 3801771"/>
                    <a:gd name="connsiteX305" fmla="*/ 426720 w 2804160"/>
                    <a:gd name="connsiteY305" fmla="*/ 1651232 h 3801771"/>
                    <a:gd name="connsiteX306" fmla="*/ 403860 w 2804160"/>
                    <a:gd name="connsiteY306" fmla="*/ 1643612 h 3801771"/>
                    <a:gd name="connsiteX307" fmla="*/ 411480 w 2804160"/>
                    <a:gd name="connsiteY307" fmla="*/ 1582652 h 3801771"/>
                    <a:gd name="connsiteX308" fmla="*/ 419100 w 2804160"/>
                    <a:gd name="connsiteY308" fmla="*/ 1552172 h 3801771"/>
                    <a:gd name="connsiteX309" fmla="*/ 411480 w 2804160"/>
                    <a:gd name="connsiteY309" fmla="*/ 1483592 h 3801771"/>
                    <a:gd name="connsiteX310" fmla="*/ 274320 w 2804160"/>
                    <a:gd name="connsiteY310" fmla="*/ 1475972 h 3801771"/>
                    <a:gd name="connsiteX311" fmla="*/ 228600 w 2804160"/>
                    <a:gd name="connsiteY311" fmla="*/ 1453112 h 3801771"/>
                    <a:gd name="connsiteX312" fmla="*/ 205740 w 2804160"/>
                    <a:gd name="connsiteY312" fmla="*/ 1445492 h 3801771"/>
                    <a:gd name="connsiteX313" fmla="*/ 144780 w 2804160"/>
                    <a:gd name="connsiteY313" fmla="*/ 1430252 h 3801771"/>
                    <a:gd name="connsiteX314" fmla="*/ 121920 w 2804160"/>
                    <a:gd name="connsiteY314" fmla="*/ 1407392 h 3801771"/>
                    <a:gd name="connsiteX315" fmla="*/ 99060 w 2804160"/>
                    <a:gd name="connsiteY315" fmla="*/ 1399772 h 3801771"/>
                    <a:gd name="connsiteX316" fmla="*/ 68580 w 2804160"/>
                    <a:gd name="connsiteY316" fmla="*/ 1384532 h 3801771"/>
                    <a:gd name="connsiteX317" fmla="*/ 38100 w 2804160"/>
                    <a:gd name="connsiteY317" fmla="*/ 1354052 h 3801771"/>
                    <a:gd name="connsiteX318" fmla="*/ 22860 w 2804160"/>
                    <a:gd name="connsiteY318" fmla="*/ 1331192 h 3801771"/>
                    <a:gd name="connsiteX319" fmla="*/ 0 w 2804160"/>
                    <a:gd name="connsiteY319" fmla="*/ 1277852 h 3801771"/>
                    <a:gd name="connsiteX320" fmla="*/ 7620 w 2804160"/>
                    <a:gd name="connsiteY320" fmla="*/ 1224512 h 3801771"/>
                    <a:gd name="connsiteX321" fmla="*/ 30480 w 2804160"/>
                    <a:gd name="connsiteY321" fmla="*/ 1216892 h 3801771"/>
                    <a:gd name="connsiteX322" fmla="*/ 53340 w 2804160"/>
                    <a:gd name="connsiteY322" fmla="*/ 1201652 h 3801771"/>
                    <a:gd name="connsiteX323" fmla="*/ 60960 w 2804160"/>
                    <a:gd name="connsiteY323" fmla="*/ 1148312 h 3801771"/>
                    <a:gd name="connsiteX324" fmla="*/ 68580 w 2804160"/>
                    <a:gd name="connsiteY324" fmla="*/ 1125452 h 3801771"/>
                    <a:gd name="connsiteX325" fmla="*/ 91440 w 2804160"/>
                    <a:gd name="connsiteY325" fmla="*/ 1102592 h 3801771"/>
                    <a:gd name="connsiteX326" fmla="*/ 114300 w 2804160"/>
                    <a:gd name="connsiteY326" fmla="*/ 1094972 h 3801771"/>
                    <a:gd name="connsiteX327" fmla="*/ 220980 w 2804160"/>
                    <a:gd name="connsiteY327" fmla="*/ 1087352 h 3801771"/>
                    <a:gd name="connsiteX328" fmla="*/ 259080 w 2804160"/>
                    <a:gd name="connsiteY328" fmla="*/ 1041632 h 3801771"/>
                    <a:gd name="connsiteX329" fmla="*/ 289560 w 2804160"/>
                    <a:gd name="connsiteY329" fmla="*/ 927332 h 3801771"/>
                    <a:gd name="connsiteX330" fmla="*/ 510540 w 2804160"/>
                    <a:gd name="connsiteY330" fmla="*/ 934952 h 3801771"/>
                    <a:gd name="connsiteX331" fmla="*/ 563880 w 2804160"/>
                    <a:gd name="connsiteY331" fmla="*/ 934952 h 3801771"/>
                    <a:gd name="connsiteX332" fmla="*/ 556260 w 2804160"/>
                    <a:gd name="connsiteY332" fmla="*/ 866372 h 3801771"/>
                    <a:gd name="connsiteX333" fmla="*/ 533400 w 2804160"/>
                    <a:gd name="connsiteY333" fmla="*/ 851132 h 3801771"/>
                    <a:gd name="connsiteX334" fmla="*/ 487680 w 2804160"/>
                    <a:gd name="connsiteY334" fmla="*/ 790172 h 3801771"/>
                    <a:gd name="connsiteX335" fmla="*/ 480060 w 2804160"/>
                    <a:gd name="connsiteY335" fmla="*/ 759692 h 3801771"/>
                    <a:gd name="connsiteX336" fmla="*/ 472440 w 2804160"/>
                    <a:gd name="connsiteY336" fmla="*/ 736832 h 3801771"/>
                    <a:gd name="connsiteX337" fmla="*/ 411480 w 2804160"/>
                    <a:gd name="connsiteY337" fmla="*/ 729212 h 3801771"/>
                    <a:gd name="connsiteX338" fmla="*/ 342900 w 2804160"/>
                    <a:gd name="connsiteY338" fmla="*/ 721592 h 3801771"/>
                    <a:gd name="connsiteX339" fmla="*/ 297180 w 2804160"/>
                    <a:gd name="connsiteY339" fmla="*/ 691112 h 3801771"/>
                    <a:gd name="connsiteX340" fmla="*/ 259080 w 2804160"/>
                    <a:gd name="connsiteY340" fmla="*/ 660632 h 3801771"/>
                    <a:gd name="connsiteX341" fmla="*/ 198120 w 2804160"/>
                    <a:gd name="connsiteY341" fmla="*/ 599672 h 3801771"/>
                    <a:gd name="connsiteX342" fmla="*/ 175260 w 2804160"/>
                    <a:gd name="connsiteY342" fmla="*/ 576812 h 3801771"/>
                    <a:gd name="connsiteX343" fmla="*/ 152400 w 2804160"/>
                    <a:gd name="connsiteY343" fmla="*/ 553952 h 3801771"/>
                    <a:gd name="connsiteX344" fmla="*/ 99060 w 2804160"/>
                    <a:gd name="connsiteY344" fmla="*/ 538712 h 3801771"/>
                    <a:gd name="connsiteX345" fmla="*/ 76200 w 2804160"/>
                    <a:gd name="connsiteY345" fmla="*/ 523472 h 3801771"/>
                    <a:gd name="connsiteX346" fmla="*/ 68580 w 2804160"/>
                    <a:gd name="connsiteY346" fmla="*/ 492992 h 3801771"/>
                    <a:gd name="connsiteX347" fmla="*/ 91440 w 2804160"/>
                    <a:gd name="connsiteY347" fmla="*/ 355832 h 3801771"/>
                    <a:gd name="connsiteX348" fmla="*/ 99060 w 2804160"/>
                    <a:gd name="connsiteY348" fmla="*/ 332972 h 3801771"/>
                    <a:gd name="connsiteX349" fmla="*/ 167640 w 2804160"/>
                    <a:gd name="connsiteY349" fmla="*/ 279632 h 3801771"/>
                    <a:gd name="connsiteX350" fmla="*/ 213360 w 2804160"/>
                    <a:gd name="connsiteY350" fmla="*/ 249152 h 3801771"/>
                    <a:gd name="connsiteX351" fmla="*/ 236220 w 2804160"/>
                    <a:gd name="connsiteY351" fmla="*/ 233912 h 3801771"/>
                    <a:gd name="connsiteX352" fmla="*/ 266700 w 2804160"/>
                    <a:gd name="connsiteY352" fmla="*/ 180572 h 3801771"/>
                    <a:gd name="connsiteX353" fmla="*/ 304800 w 2804160"/>
                    <a:gd name="connsiteY353" fmla="*/ 150092 h 3801771"/>
                    <a:gd name="connsiteX354" fmla="*/ 320040 w 2804160"/>
                    <a:gd name="connsiteY354" fmla="*/ 127232 h 3801771"/>
                    <a:gd name="connsiteX355" fmla="*/ 297180 w 2804160"/>
                    <a:gd name="connsiteY355" fmla="*/ 111992 h 3801771"/>
                    <a:gd name="connsiteX356" fmla="*/ 259080 w 2804160"/>
                    <a:gd name="connsiteY356" fmla="*/ 96752 h 3801771"/>
                    <a:gd name="connsiteX357" fmla="*/ 228600 w 2804160"/>
                    <a:gd name="connsiteY357" fmla="*/ 89132 h 3801771"/>
                    <a:gd name="connsiteX358" fmla="*/ 251460 w 2804160"/>
                    <a:gd name="connsiteY358" fmla="*/ 5312 h 3801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</a:cxnLst>
                  <a:rect l="l" t="t" r="r" b="b"/>
                  <a:pathLst>
                    <a:path w="2804160" h="3801771">
                      <a:moveTo>
                        <a:pt x="251460" y="5312"/>
                      </a:moveTo>
                      <a:cubicBezTo>
                        <a:pt x="261620" y="-7388"/>
                        <a:pt x="278784" y="5748"/>
                        <a:pt x="289560" y="12932"/>
                      </a:cubicBezTo>
                      <a:cubicBezTo>
                        <a:pt x="296243" y="17387"/>
                        <a:pt x="293588" y="28608"/>
                        <a:pt x="297180" y="35792"/>
                      </a:cubicBezTo>
                      <a:cubicBezTo>
                        <a:pt x="301276" y="43983"/>
                        <a:pt x="305269" y="52931"/>
                        <a:pt x="312420" y="58652"/>
                      </a:cubicBezTo>
                      <a:cubicBezTo>
                        <a:pt x="318692" y="63670"/>
                        <a:pt x="328096" y="62680"/>
                        <a:pt x="335280" y="66272"/>
                      </a:cubicBezTo>
                      <a:cubicBezTo>
                        <a:pt x="343471" y="70368"/>
                        <a:pt x="350520" y="76432"/>
                        <a:pt x="358140" y="81512"/>
                      </a:cubicBezTo>
                      <a:cubicBezTo>
                        <a:pt x="363220" y="89132"/>
                        <a:pt x="367517" y="97337"/>
                        <a:pt x="373380" y="104372"/>
                      </a:cubicBezTo>
                      <a:cubicBezTo>
                        <a:pt x="380279" y="112651"/>
                        <a:pt x="390262" y="118266"/>
                        <a:pt x="396240" y="127232"/>
                      </a:cubicBezTo>
                      <a:cubicBezTo>
                        <a:pt x="425685" y="171399"/>
                        <a:pt x="375595" y="131248"/>
                        <a:pt x="426720" y="165332"/>
                      </a:cubicBezTo>
                      <a:cubicBezTo>
                        <a:pt x="431800" y="172952"/>
                        <a:pt x="435484" y="181716"/>
                        <a:pt x="441960" y="188192"/>
                      </a:cubicBezTo>
                      <a:cubicBezTo>
                        <a:pt x="456732" y="202964"/>
                        <a:pt x="469087" y="204854"/>
                        <a:pt x="487680" y="211052"/>
                      </a:cubicBezTo>
                      <a:cubicBezTo>
                        <a:pt x="495300" y="218672"/>
                        <a:pt x="499830" y="235102"/>
                        <a:pt x="510540" y="233912"/>
                      </a:cubicBezTo>
                      <a:cubicBezTo>
                        <a:pt x="528744" y="231889"/>
                        <a:pt x="556260" y="203432"/>
                        <a:pt x="556260" y="203432"/>
                      </a:cubicBezTo>
                      <a:cubicBezTo>
                        <a:pt x="566420" y="205972"/>
                        <a:pt x="577647" y="205856"/>
                        <a:pt x="586740" y="211052"/>
                      </a:cubicBezTo>
                      <a:cubicBezTo>
                        <a:pt x="596096" y="216399"/>
                        <a:pt x="598824" y="233912"/>
                        <a:pt x="609600" y="233912"/>
                      </a:cubicBezTo>
                      <a:cubicBezTo>
                        <a:pt x="617632" y="233912"/>
                        <a:pt x="605572" y="218236"/>
                        <a:pt x="601980" y="211052"/>
                      </a:cubicBezTo>
                      <a:cubicBezTo>
                        <a:pt x="597884" y="202861"/>
                        <a:pt x="590836" y="196383"/>
                        <a:pt x="586740" y="188192"/>
                      </a:cubicBezTo>
                      <a:cubicBezTo>
                        <a:pt x="555192" y="125096"/>
                        <a:pt x="607556" y="207986"/>
                        <a:pt x="563880" y="142472"/>
                      </a:cubicBezTo>
                      <a:cubicBezTo>
                        <a:pt x="566420" y="129772"/>
                        <a:pt x="560255" y="110798"/>
                        <a:pt x="571500" y="104372"/>
                      </a:cubicBezTo>
                      <a:cubicBezTo>
                        <a:pt x="620649" y="76287"/>
                        <a:pt x="611972" y="121193"/>
                        <a:pt x="632460" y="134852"/>
                      </a:cubicBezTo>
                      <a:cubicBezTo>
                        <a:pt x="641174" y="140661"/>
                        <a:pt x="652780" y="139932"/>
                        <a:pt x="662940" y="142472"/>
                      </a:cubicBezTo>
                      <a:cubicBezTo>
                        <a:pt x="714565" y="194097"/>
                        <a:pt x="678831" y="148327"/>
                        <a:pt x="693420" y="279632"/>
                      </a:cubicBezTo>
                      <a:cubicBezTo>
                        <a:pt x="694969" y="293576"/>
                        <a:pt x="706808" y="315880"/>
                        <a:pt x="716280" y="325352"/>
                      </a:cubicBezTo>
                      <a:cubicBezTo>
                        <a:pt x="725123" y="334195"/>
                        <a:pt x="760058" y="352246"/>
                        <a:pt x="769620" y="355832"/>
                      </a:cubicBezTo>
                      <a:cubicBezTo>
                        <a:pt x="779426" y="359509"/>
                        <a:pt x="789940" y="360912"/>
                        <a:pt x="800100" y="363452"/>
                      </a:cubicBezTo>
                      <a:cubicBezTo>
                        <a:pt x="807720" y="368532"/>
                        <a:pt x="814769" y="374596"/>
                        <a:pt x="822960" y="378692"/>
                      </a:cubicBezTo>
                      <a:cubicBezTo>
                        <a:pt x="840378" y="387401"/>
                        <a:pt x="866530" y="389585"/>
                        <a:pt x="883920" y="393932"/>
                      </a:cubicBezTo>
                      <a:cubicBezTo>
                        <a:pt x="891712" y="395880"/>
                        <a:pt x="899160" y="399012"/>
                        <a:pt x="906780" y="401552"/>
                      </a:cubicBezTo>
                      <a:cubicBezTo>
                        <a:pt x="924560" y="399012"/>
                        <a:pt x="946095" y="405152"/>
                        <a:pt x="960120" y="393932"/>
                      </a:cubicBezTo>
                      <a:cubicBezTo>
                        <a:pt x="967271" y="388211"/>
                        <a:pt x="945891" y="380174"/>
                        <a:pt x="944880" y="371072"/>
                      </a:cubicBezTo>
                      <a:cubicBezTo>
                        <a:pt x="940184" y="328810"/>
                        <a:pt x="951401" y="326451"/>
                        <a:pt x="975360" y="302492"/>
                      </a:cubicBezTo>
                      <a:cubicBezTo>
                        <a:pt x="993140" y="249152"/>
                        <a:pt x="975360" y="261852"/>
                        <a:pt x="1013460" y="249152"/>
                      </a:cubicBezTo>
                      <a:cubicBezTo>
                        <a:pt x="1018540" y="256772"/>
                        <a:pt x="1024604" y="263821"/>
                        <a:pt x="1028700" y="272012"/>
                      </a:cubicBezTo>
                      <a:cubicBezTo>
                        <a:pt x="1032292" y="279196"/>
                        <a:pt x="1032419" y="287851"/>
                        <a:pt x="1036320" y="294872"/>
                      </a:cubicBezTo>
                      <a:cubicBezTo>
                        <a:pt x="1045215" y="310883"/>
                        <a:pt x="1056640" y="325352"/>
                        <a:pt x="1066800" y="340592"/>
                      </a:cubicBezTo>
                      <a:cubicBezTo>
                        <a:pt x="1071880" y="348212"/>
                        <a:pt x="1079144" y="354764"/>
                        <a:pt x="1082040" y="363452"/>
                      </a:cubicBezTo>
                      <a:cubicBezTo>
                        <a:pt x="1084580" y="371072"/>
                        <a:pt x="1087453" y="378589"/>
                        <a:pt x="1089660" y="386312"/>
                      </a:cubicBezTo>
                      <a:cubicBezTo>
                        <a:pt x="1092915" y="397705"/>
                        <a:pt x="1098810" y="427472"/>
                        <a:pt x="1104900" y="439652"/>
                      </a:cubicBezTo>
                      <a:cubicBezTo>
                        <a:pt x="1108996" y="447843"/>
                        <a:pt x="1115060" y="454892"/>
                        <a:pt x="1120140" y="462512"/>
                      </a:cubicBezTo>
                      <a:cubicBezTo>
                        <a:pt x="1117600" y="477752"/>
                        <a:pt x="1113273" y="492800"/>
                        <a:pt x="1112520" y="508232"/>
                      </a:cubicBezTo>
                      <a:cubicBezTo>
                        <a:pt x="1098624" y="793109"/>
                        <a:pt x="1154852" y="700003"/>
                        <a:pt x="1089660" y="797792"/>
                      </a:cubicBezTo>
                      <a:cubicBezTo>
                        <a:pt x="1092200" y="810492"/>
                        <a:pt x="1090096" y="825116"/>
                        <a:pt x="1097280" y="835892"/>
                      </a:cubicBezTo>
                      <a:cubicBezTo>
                        <a:pt x="1101735" y="842575"/>
                        <a:pt x="1112956" y="839920"/>
                        <a:pt x="1120140" y="843512"/>
                      </a:cubicBezTo>
                      <a:cubicBezTo>
                        <a:pt x="1177772" y="872328"/>
                        <a:pt x="1094261" y="852660"/>
                        <a:pt x="1203960" y="866372"/>
                      </a:cubicBezTo>
                      <a:cubicBezTo>
                        <a:pt x="1287330" y="894162"/>
                        <a:pt x="1161050" y="849841"/>
                        <a:pt x="1249680" y="889232"/>
                      </a:cubicBezTo>
                      <a:cubicBezTo>
                        <a:pt x="1273532" y="899833"/>
                        <a:pt x="1300548" y="905759"/>
                        <a:pt x="1325880" y="912092"/>
                      </a:cubicBezTo>
                      <a:cubicBezTo>
                        <a:pt x="1333500" y="917172"/>
                        <a:pt x="1340371" y="923613"/>
                        <a:pt x="1348740" y="927332"/>
                      </a:cubicBezTo>
                      <a:cubicBezTo>
                        <a:pt x="1386043" y="943911"/>
                        <a:pt x="1390840" y="939962"/>
                        <a:pt x="1424940" y="950192"/>
                      </a:cubicBezTo>
                      <a:cubicBezTo>
                        <a:pt x="1440327" y="954808"/>
                        <a:pt x="1470660" y="965432"/>
                        <a:pt x="1470660" y="965432"/>
                      </a:cubicBezTo>
                      <a:cubicBezTo>
                        <a:pt x="1493520" y="962892"/>
                        <a:pt x="1516686" y="962323"/>
                        <a:pt x="1539240" y="957812"/>
                      </a:cubicBezTo>
                      <a:cubicBezTo>
                        <a:pt x="1554992" y="954662"/>
                        <a:pt x="1569720" y="947652"/>
                        <a:pt x="1584960" y="942572"/>
                      </a:cubicBezTo>
                      <a:lnTo>
                        <a:pt x="1607820" y="934952"/>
                      </a:lnTo>
                      <a:cubicBezTo>
                        <a:pt x="1629549" y="937366"/>
                        <a:pt x="1673728" y="937426"/>
                        <a:pt x="1699260" y="950192"/>
                      </a:cubicBezTo>
                      <a:cubicBezTo>
                        <a:pt x="1707451" y="954288"/>
                        <a:pt x="1714500" y="960352"/>
                        <a:pt x="1722120" y="965432"/>
                      </a:cubicBezTo>
                      <a:lnTo>
                        <a:pt x="1844040" y="957812"/>
                      </a:lnTo>
                      <a:cubicBezTo>
                        <a:pt x="1877079" y="955533"/>
                        <a:pt x="1909982" y="950192"/>
                        <a:pt x="1943100" y="950192"/>
                      </a:cubicBezTo>
                      <a:cubicBezTo>
                        <a:pt x="2011727" y="950192"/>
                        <a:pt x="2080260" y="955272"/>
                        <a:pt x="2148840" y="957812"/>
                      </a:cubicBezTo>
                      <a:cubicBezTo>
                        <a:pt x="2176942" y="967179"/>
                        <a:pt x="2175183" y="970794"/>
                        <a:pt x="2209800" y="957812"/>
                      </a:cubicBezTo>
                      <a:cubicBezTo>
                        <a:pt x="2218375" y="954596"/>
                        <a:pt x="2223562" y="943622"/>
                        <a:pt x="2232660" y="942572"/>
                      </a:cubicBezTo>
                      <a:cubicBezTo>
                        <a:pt x="2290750" y="935869"/>
                        <a:pt x="2349500" y="937492"/>
                        <a:pt x="2407920" y="934952"/>
                      </a:cubicBezTo>
                      <a:cubicBezTo>
                        <a:pt x="2423160" y="937492"/>
                        <a:pt x="2438490" y="939542"/>
                        <a:pt x="2453640" y="942572"/>
                      </a:cubicBezTo>
                      <a:cubicBezTo>
                        <a:pt x="2477560" y="947356"/>
                        <a:pt x="2485192" y="950549"/>
                        <a:pt x="2506980" y="957812"/>
                      </a:cubicBezTo>
                      <a:cubicBezTo>
                        <a:pt x="2512060" y="965432"/>
                        <a:pt x="2515328" y="974641"/>
                        <a:pt x="2522220" y="980672"/>
                      </a:cubicBezTo>
                      <a:cubicBezTo>
                        <a:pt x="2558509" y="1012425"/>
                        <a:pt x="2560545" y="1009303"/>
                        <a:pt x="2598420" y="1018772"/>
                      </a:cubicBezTo>
                      <a:cubicBezTo>
                        <a:pt x="2642096" y="1084286"/>
                        <a:pt x="2583940" y="1007188"/>
                        <a:pt x="2636520" y="1049252"/>
                      </a:cubicBezTo>
                      <a:cubicBezTo>
                        <a:pt x="2643671" y="1054973"/>
                        <a:pt x="2647216" y="1064161"/>
                        <a:pt x="2651760" y="1072112"/>
                      </a:cubicBezTo>
                      <a:cubicBezTo>
                        <a:pt x="2666826" y="1098477"/>
                        <a:pt x="2666071" y="1099805"/>
                        <a:pt x="2674620" y="1125452"/>
                      </a:cubicBezTo>
                      <a:cubicBezTo>
                        <a:pt x="2672080" y="1133072"/>
                        <a:pt x="2674841" y="1146570"/>
                        <a:pt x="2667000" y="1148312"/>
                      </a:cubicBezTo>
                      <a:cubicBezTo>
                        <a:pt x="2641151" y="1154056"/>
                        <a:pt x="2608569" y="1141535"/>
                        <a:pt x="2583180" y="1133072"/>
                      </a:cubicBezTo>
                      <a:cubicBezTo>
                        <a:pt x="2494698" y="1147819"/>
                        <a:pt x="2540914" y="1132788"/>
                        <a:pt x="2560320" y="1148312"/>
                      </a:cubicBezTo>
                      <a:cubicBezTo>
                        <a:pt x="2567471" y="1154033"/>
                        <a:pt x="2570480" y="1163552"/>
                        <a:pt x="2575560" y="1171172"/>
                      </a:cubicBezTo>
                      <a:cubicBezTo>
                        <a:pt x="2558401" y="1274129"/>
                        <a:pt x="2581272" y="1175464"/>
                        <a:pt x="2552700" y="1239752"/>
                      </a:cubicBezTo>
                      <a:cubicBezTo>
                        <a:pt x="2546176" y="1254432"/>
                        <a:pt x="2537460" y="1285472"/>
                        <a:pt x="2537460" y="1285472"/>
                      </a:cubicBezTo>
                      <a:cubicBezTo>
                        <a:pt x="2535098" y="1302006"/>
                        <a:pt x="2531033" y="1360479"/>
                        <a:pt x="2514600" y="1376912"/>
                      </a:cubicBezTo>
                      <a:cubicBezTo>
                        <a:pt x="2507195" y="1384317"/>
                        <a:pt x="2494280" y="1381992"/>
                        <a:pt x="2484120" y="1384532"/>
                      </a:cubicBezTo>
                      <a:cubicBezTo>
                        <a:pt x="2490303" y="1403082"/>
                        <a:pt x="2499879" y="1418173"/>
                        <a:pt x="2484120" y="1437872"/>
                      </a:cubicBezTo>
                      <a:cubicBezTo>
                        <a:pt x="2479102" y="1444144"/>
                        <a:pt x="2468444" y="1441900"/>
                        <a:pt x="2461260" y="1445492"/>
                      </a:cubicBezTo>
                      <a:cubicBezTo>
                        <a:pt x="2403628" y="1474308"/>
                        <a:pt x="2487139" y="1454640"/>
                        <a:pt x="2377440" y="1468352"/>
                      </a:cubicBezTo>
                      <a:cubicBezTo>
                        <a:pt x="2374900" y="1475972"/>
                        <a:pt x="2371626" y="1483386"/>
                        <a:pt x="2369820" y="1491212"/>
                      </a:cubicBezTo>
                      <a:cubicBezTo>
                        <a:pt x="2363995" y="1516452"/>
                        <a:pt x="2362198" y="1542654"/>
                        <a:pt x="2354580" y="1567412"/>
                      </a:cubicBezTo>
                      <a:cubicBezTo>
                        <a:pt x="2351887" y="1576165"/>
                        <a:pt x="2343059" y="1581903"/>
                        <a:pt x="2339340" y="1590272"/>
                      </a:cubicBezTo>
                      <a:cubicBezTo>
                        <a:pt x="2332816" y="1604952"/>
                        <a:pt x="2324100" y="1635992"/>
                        <a:pt x="2324100" y="1635992"/>
                      </a:cubicBezTo>
                      <a:cubicBezTo>
                        <a:pt x="2316480" y="1628372"/>
                        <a:pt x="2308139" y="1621411"/>
                        <a:pt x="2301240" y="1613132"/>
                      </a:cubicBezTo>
                      <a:cubicBezTo>
                        <a:pt x="2295377" y="1606097"/>
                        <a:pt x="2293766" y="1595126"/>
                        <a:pt x="2286000" y="1590272"/>
                      </a:cubicBezTo>
                      <a:cubicBezTo>
                        <a:pt x="2272377" y="1581758"/>
                        <a:pt x="2240280" y="1575032"/>
                        <a:pt x="2240280" y="1575032"/>
                      </a:cubicBezTo>
                      <a:cubicBezTo>
                        <a:pt x="2237740" y="1582652"/>
                        <a:pt x="2234867" y="1590169"/>
                        <a:pt x="2232660" y="1597892"/>
                      </a:cubicBezTo>
                      <a:cubicBezTo>
                        <a:pt x="2229783" y="1607962"/>
                        <a:pt x="2234407" y="1623688"/>
                        <a:pt x="2225040" y="1628372"/>
                      </a:cubicBezTo>
                      <a:cubicBezTo>
                        <a:pt x="2216849" y="1632468"/>
                        <a:pt x="2209800" y="1618212"/>
                        <a:pt x="2202180" y="1613132"/>
                      </a:cubicBezTo>
                      <a:cubicBezTo>
                        <a:pt x="2199640" y="1605512"/>
                        <a:pt x="2202352" y="1588324"/>
                        <a:pt x="2194560" y="1590272"/>
                      </a:cubicBezTo>
                      <a:cubicBezTo>
                        <a:pt x="2173502" y="1595536"/>
                        <a:pt x="2171528" y="1628715"/>
                        <a:pt x="2164080" y="1643612"/>
                      </a:cubicBezTo>
                      <a:cubicBezTo>
                        <a:pt x="2159984" y="1651803"/>
                        <a:pt x="2153920" y="1658852"/>
                        <a:pt x="2148840" y="1666472"/>
                      </a:cubicBezTo>
                      <a:cubicBezTo>
                        <a:pt x="2132017" y="1664603"/>
                        <a:pt x="2066422" y="1650298"/>
                        <a:pt x="2042160" y="1666472"/>
                      </a:cubicBezTo>
                      <a:cubicBezTo>
                        <a:pt x="2035477" y="1670927"/>
                        <a:pt x="2038132" y="1682148"/>
                        <a:pt x="2034540" y="1689332"/>
                      </a:cubicBezTo>
                      <a:cubicBezTo>
                        <a:pt x="2030444" y="1697523"/>
                        <a:pt x="2023396" y="1704001"/>
                        <a:pt x="2019300" y="1712192"/>
                      </a:cubicBezTo>
                      <a:cubicBezTo>
                        <a:pt x="2015708" y="1719376"/>
                        <a:pt x="2016698" y="1728780"/>
                        <a:pt x="2011680" y="1735052"/>
                      </a:cubicBezTo>
                      <a:cubicBezTo>
                        <a:pt x="1998524" y="1751497"/>
                        <a:pt x="1976643" y="1753336"/>
                        <a:pt x="1958340" y="1757912"/>
                      </a:cubicBezTo>
                      <a:cubicBezTo>
                        <a:pt x="1955800" y="1775692"/>
                        <a:pt x="1955881" y="1794049"/>
                        <a:pt x="1950720" y="1811252"/>
                      </a:cubicBezTo>
                      <a:cubicBezTo>
                        <a:pt x="1948088" y="1820024"/>
                        <a:pt x="1940803" y="1826660"/>
                        <a:pt x="1935480" y="1834112"/>
                      </a:cubicBezTo>
                      <a:cubicBezTo>
                        <a:pt x="1888222" y="1900273"/>
                        <a:pt x="1933296" y="1833578"/>
                        <a:pt x="1897380" y="1887452"/>
                      </a:cubicBezTo>
                      <a:cubicBezTo>
                        <a:pt x="1899920" y="1895072"/>
                        <a:pt x="1899320" y="1904632"/>
                        <a:pt x="1905000" y="1910312"/>
                      </a:cubicBezTo>
                      <a:cubicBezTo>
                        <a:pt x="1930400" y="1935712"/>
                        <a:pt x="1935480" y="1895072"/>
                        <a:pt x="1920240" y="1940792"/>
                      </a:cubicBezTo>
                      <a:cubicBezTo>
                        <a:pt x="1939393" y="1998251"/>
                        <a:pt x="1911329" y="1929653"/>
                        <a:pt x="1950720" y="1978892"/>
                      </a:cubicBezTo>
                      <a:cubicBezTo>
                        <a:pt x="1955738" y="1985164"/>
                        <a:pt x="1954748" y="1994568"/>
                        <a:pt x="1958340" y="2001752"/>
                      </a:cubicBezTo>
                      <a:cubicBezTo>
                        <a:pt x="1962436" y="2009943"/>
                        <a:pt x="1968500" y="2016992"/>
                        <a:pt x="1973580" y="2024612"/>
                      </a:cubicBezTo>
                      <a:cubicBezTo>
                        <a:pt x="1976120" y="2034772"/>
                        <a:pt x="1977075" y="2045466"/>
                        <a:pt x="1981200" y="2055092"/>
                      </a:cubicBezTo>
                      <a:cubicBezTo>
                        <a:pt x="1984808" y="2063510"/>
                        <a:pt x="1993808" y="2069180"/>
                        <a:pt x="1996440" y="2077952"/>
                      </a:cubicBezTo>
                      <a:cubicBezTo>
                        <a:pt x="2004262" y="2104025"/>
                        <a:pt x="2010946" y="2224114"/>
                        <a:pt x="2011680" y="2230352"/>
                      </a:cubicBezTo>
                      <a:cubicBezTo>
                        <a:pt x="2012904" y="2240753"/>
                        <a:pt x="2017246" y="2250563"/>
                        <a:pt x="2019300" y="2260832"/>
                      </a:cubicBezTo>
                      <a:cubicBezTo>
                        <a:pt x="2022330" y="2275982"/>
                        <a:pt x="2024380" y="2291312"/>
                        <a:pt x="2026920" y="2306552"/>
                      </a:cubicBezTo>
                      <a:cubicBezTo>
                        <a:pt x="2029460" y="2283692"/>
                        <a:pt x="2023635" y="2258223"/>
                        <a:pt x="2034540" y="2237972"/>
                      </a:cubicBezTo>
                      <a:cubicBezTo>
                        <a:pt x="2043224" y="2221845"/>
                        <a:pt x="2080260" y="2207492"/>
                        <a:pt x="2080260" y="2207492"/>
                      </a:cubicBezTo>
                      <a:cubicBezTo>
                        <a:pt x="2090420" y="2210032"/>
                        <a:pt x="2102562" y="2208570"/>
                        <a:pt x="2110740" y="2215112"/>
                      </a:cubicBezTo>
                      <a:cubicBezTo>
                        <a:pt x="2117012" y="2220130"/>
                        <a:pt x="2117139" y="2230033"/>
                        <a:pt x="2118360" y="2237972"/>
                      </a:cubicBezTo>
                      <a:cubicBezTo>
                        <a:pt x="2122242" y="2263202"/>
                        <a:pt x="2120240" y="2289299"/>
                        <a:pt x="2125980" y="2314172"/>
                      </a:cubicBezTo>
                      <a:cubicBezTo>
                        <a:pt x="2131599" y="2338523"/>
                        <a:pt x="2152777" y="2342811"/>
                        <a:pt x="2171700" y="2352272"/>
                      </a:cubicBezTo>
                      <a:cubicBezTo>
                        <a:pt x="2288456" y="2334310"/>
                        <a:pt x="2279841" y="2369389"/>
                        <a:pt x="2263140" y="2260832"/>
                      </a:cubicBezTo>
                      <a:cubicBezTo>
                        <a:pt x="2261919" y="2252893"/>
                        <a:pt x="2258060" y="2245592"/>
                        <a:pt x="2255520" y="2237972"/>
                      </a:cubicBezTo>
                      <a:cubicBezTo>
                        <a:pt x="2262547" y="2188781"/>
                        <a:pt x="2251710" y="2188442"/>
                        <a:pt x="2286000" y="2161772"/>
                      </a:cubicBezTo>
                      <a:cubicBezTo>
                        <a:pt x="2300458" y="2150527"/>
                        <a:pt x="2331720" y="2131292"/>
                        <a:pt x="2331720" y="2131292"/>
                      </a:cubicBezTo>
                      <a:cubicBezTo>
                        <a:pt x="2366655" y="2078889"/>
                        <a:pt x="2356408" y="2102948"/>
                        <a:pt x="2369820" y="2062712"/>
                      </a:cubicBezTo>
                      <a:cubicBezTo>
                        <a:pt x="2372360" y="2016992"/>
                        <a:pt x="2368007" y="1970360"/>
                        <a:pt x="2377440" y="1925552"/>
                      </a:cubicBezTo>
                      <a:cubicBezTo>
                        <a:pt x="2379095" y="1917692"/>
                        <a:pt x="2392377" y="1916612"/>
                        <a:pt x="2400300" y="1917932"/>
                      </a:cubicBezTo>
                      <a:cubicBezTo>
                        <a:pt x="2409333" y="1919438"/>
                        <a:pt x="2415540" y="1928092"/>
                        <a:pt x="2423160" y="1933172"/>
                      </a:cubicBezTo>
                      <a:cubicBezTo>
                        <a:pt x="2425931" y="1941485"/>
                        <a:pt x="2430549" y="1980739"/>
                        <a:pt x="2453640" y="1948412"/>
                      </a:cubicBezTo>
                      <a:cubicBezTo>
                        <a:pt x="2462977" y="1935340"/>
                        <a:pt x="2468880" y="1902692"/>
                        <a:pt x="2468880" y="1902692"/>
                      </a:cubicBezTo>
                      <a:cubicBezTo>
                        <a:pt x="2476500" y="1905232"/>
                        <a:pt x="2487285" y="1903629"/>
                        <a:pt x="2491740" y="1910312"/>
                      </a:cubicBezTo>
                      <a:cubicBezTo>
                        <a:pt x="2518490" y="1950437"/>
                        <a:pt x="2476186" y="1956137"/>
                        <a:pt x="2522220" y="1940792"/>
                      </a:cubicBezTo>
                      <a:cubicBezTo>
                        <a:pt x="2525020" y="1932393"/>
                        <a:pt x="2540587" y="1860602"/>
                        <a:pt x="2575560" y="1925552"/>
                      </a:cubicBezTo>
                      <a:cubicBezTo>
                        <a:pt x="2590061" y="1952482"/>
                        <a:pt x="2579138" y="1986675"/>
                        <a:pt x="2583180" y="2016992"/>
                      </a:cubicBezTo>
                      <a:cubicBezTo>
                        <a:pt x="2584242" y="2024954"/>
                        <a:pt x="2588260" y="2032232"/>
                        <a:pt x="2590800" y="2039852"/>
                      </a:cubicBezTo>
                      <a:cubicBezTo>
                        <a:pt x="2593340" y="2057632"/>
                        <a:pt x="2596437" y="2075341"/>
                        <a:pt x="2598420" y="2093192"/>
                      </a:cubicBezTo>
                      <a:cubicBezTo>
                        <a:pt x="2601518" y="2121076"/>
                        <a:pt x="2600162" y="2149580"/>
                        <a:pt x="2606040" y="2177012"/>
                      </a:cubicBezTo>
                      <a:cubicBezTo>
                        <a:pt x="2607959" y="2185967"/>
                        <a:pt x="2617184" y="2191681"/>
                        <a:pt x="2621280" y="2199872"/>
                      </a:cubicBezTo>
                      <a:cubicBezTo>
                        <a:pt x="2624872" y="2207056"/>
                        <a:pt x="2626360" y="2215112"/>
                        <a:pt x="2628900" y="2222732"/>
                      </a:cubicBezTo>
                      <a:cubicBezTo>
                        <a:pt x="2611439" y="2292577"/>
                        <a:pt x="2625278" y="2266264"/>
                        <a:pt x="2598420" y="2306552"/>
                      </a:cubicBezTo>
                      <a:cubicBezTo>
                        <a:pt x="2661179" y="2327472"/>
                        <a:pt x="2646412" y="2305889"/>
                        <a:pt x="2636520" y="2375132"/>
                      </a:cubicBezTo>
                      <a:cubicBezTo>
                        <a:pt x="2640238" y="2397441"/>
                        <a:pt x="2638775" y="2427228"/>
                        <a:pt x="2659380" y="2443712"/>
                      </a:cubicBezTo>
                      <a:cubicBezTo>
                        <a:pt x="2665652" y="2448730"/>
                        <a:pt x="2674620" y="2448792"/>
                        <a:pt x="2682240" y="2451332"/>
                      </a:cubicBezTo>
                      <a:cubicBezTo>
                        <a:pt x="2684780" y="2458952"/>
                        <a:pt x="2688285" y="2466316"/>
                        <a:pt x="2689860" y="2474192"/>
                      </a:cubicBezTo>
                      <a:cubicBezTo>
                        <a:pt x="2701667" y="2533226"/>
                        <a:pt x="2691546" y="2512833"/>
                        <a:pt x="2705100" y="2558012"/>
                      </a:cubicBezTo>
                      <a:cubicBezTo>
                        <a:pt x="2709716" y="2573399"/>
                        <a:pt x="2720340" y="2603732"/>
                        <a:pt x="2720340" y="2603732"/>
                      </a:cubicBezTo>
                      <a:cubicBezTo>
                        <a:pt x="2722880" y="2651992"/>
                        <a:pt x="2722623" y="2700481"/>
                        <a:pt x="2727960" y="2748512"/>
                      </a:cubicBezTo>
                      <a:cubicBezTo>
                        <a:pt x="2730273" y="2769329"/>
                        <a:pt x="2743200" y="2809472"/>
                        <a:pt x="2743200" y="2809472"/>
                      </a:cubicBezTo>
                      <a:cubicBezTo>
                        <a:pt x="2745740" y="2837412"/>
                        <a:pt x="2746852" y="2865519"/>
                        <a:pt x="2750820" y="2893292"/>
                      </a:cubicBezTo>
                      <a:cubicBezTo>
                        <a:pt x="2751956" y="2901243"/>
                        <a:pt x="2757219" y="2908213"/>
                        <a:pt x="2758440" y="2916152"/>
                      </a:cubicBezTo>
                      <a:cubicBezTo>
                        <a:pt x="2762322" y="2941382"/>
                        <a:pt x="2763520" y="2966952"/>
                        <a:pt x="2766060" y="2992352"/>
                      </a:cubicBezTo>
                      <a:cubicBezTo>
                        <a:pt x="2768600" y="3071092"/>
                        <a:pt x="2769186" y="3149919"/>
                        <a:pt x="2773680" y="3228572"/>
                      </a:cubicBezTo>
                      <a:cubicBezTo>
                        <a:pt x="2774277" y="3239028"/>
                        <a:pt x="2779106" y="3248812"/>
                        <a:pt x="2781300" y="3259052"/>
                      </a:cubicBezTo>
                      <a:cubicBezTo>
                        <a:pt x="2795003" y="3322997"/>
                        <a:pt x="2795006" y="3326048"/>
                        <a:pt x="2804160" y="3380972"/>
                      </a:cubicBezTo>
                      <a:cubicBezTo>
                        <a:pt x="2801620" y="3398752"/>
                        <a:pt x="2803834" y="3417899"/>
                        <a:pt x="2796540" y="3434312"/>
                      </a:cubicBezTo>
                      <a:cubicBezTo>
                        <a:pt x="2792821" y="3442681"/>
                        <a:pt x="2782049" y="3445833"/>
                        <a:pt x="2773680" y="3449552"/>
                      </a:cubicBezTo>
                      <a:cubicBezTo>
                        <a:pt x="2759000" y="3456076"/>
                        <a:pt x="2727960" y="3464792"/>
                        <a:pt x="2727960" y="3464792"/>
                      </a:cubicBezTo>
                      <a:cubicBezTo>
                        <a:pt x="2712745" y="3327861"/>
                        <a:pt x="2747491" y="3438899"/>
                        <a:pt x="2667000" y="3388592"/>
                      </a:cubicBezTo>
                      <a:cubicBezTo>
                        <a:pt x="2658119" y="3383041"/>
                        <a:pt x="2665922" y="3366290"/>
                        <a:pt x="2659380" y="3358112"/>
                      </a:cubicBezTo>
                      <a:cubicBezTo>
                        <a:pt x="2654362" y="3351840"/>
                        <a:pt x="2644140" y="3353032"/>
                        <a:pt x="2636520" y="3350492"/>
                      </a:cubicBezTo>
                      <a:cubicBezTo>
                        <a:pt x="2616200" y="3353032"/>
                        <a:pt x="2592599" y="3346753"/>
                        <a:pt x="2575560" y="3358112"/>
                      </a:cubicBezTo>
                      <a:cubicBezTo>
                        <a:pt x="2564784" y="3365296"/>
                        <a:pt x="2574366" y="3384967"/>
                        <a:pt x="2567940" y="3396212"/>
                      </a:cubicBezTo>
                      <a:cubicBezTo>
                        <a:pt x="2563396" y="3404163"/>
                        <a:pt x="2552115" y="3405589"/>
                        <a:pt x="2545080" y="3411452"/>
                      </a:cubicBezTo>
                      <a:cubicBezTo>
                        <a:pt x="2536801" y="3418351"/>
                        <a:pt x="2529840" y="3426692"/>
                        <a:pt x="2522220" y="3434312"/>
                      </a:cubicBezTo>
                      <a:cubicBezTo>
                        <a:pt x="2504084" y="3488720"/>
                        <a:pt x="2515891" y="3466666"/>
                        <a:pt x="2491740" y="3502892"/>
                      </a:cubicBezTo>
                      <a:cubicBezTo>
                        <a:pt x="2499360" y="3507972"/>
                        <a:pt x="2508124" y="3511656"/>
                        <a:pt x="2514600" y="3518132"/>
                      </a:cubicBezTo>
                      <a:cubicBezTo>
                        <a:pt x="2521076" y="3524608"/>
                        <a:pt x="2523977" y="3533957"/>
                        <a:pt x="2529840" y="3540992"/>
                      </a:cubicBezTo>
                      <a:cubicBezTo>
                        <a:pt x="2536739" y="3549271"/>
                        <a:pt x="2545080" y="3556232"/>
                        <a:pt x="2552700" y="3563852"/>
                      </a:cubicBezTo>
                      <a:cubicBezTo>
                        <a:pt x="2553030" y="3567815"/>
                        <a:pt x="2555177" y="3680629"/>
                        <a:pt x="2575560" y="3701012"/>
                      </a:cubicBezTo>
                      <a:lnTo>
                        <a:pt x="2598420" y="3723872"/>
                      </a:lnTo>
                      <a:cubicBezTo>
                        <a:pt x="2593340" y="3749272"/>
                        <a:pt x="2596031" y="3777582"/>
                        <a:pt x="2583180" y="3800072"/>
                      </a:cubicBezTo>
                      <a:cubicBezTo>
                        <a:pt x="2578636" y="3808023"/>
                        <a:pt x="2570572" y="3785984"/>
                        <a:pt x="2567940" y="3777212"/>
                      </a:cubicBezTo>
                      <a:cubicBezTo>
                        <a:pt x="2562779" y="3760009"/>
                        <a:pt x="2565481" y="3741075"/>
                        <a:pt x="2560320" y="3723872"/>
                      </a:cubicBezTo>
                      <a:cubicBezTo>
                        <a:pt x="2553970" y="3702705"/>
                        <a:pt x="2538730" y="3696779"/>
                        <a:pt x="2522220" y="3685772"/>
                      </a:cubicBezTo>
                      <a:cubicBezTo>
                        <a:pt x="2516544" y="3668743"/>
                        <a:pt x="2508788" y="3632109"/>
                        <a:pt x="2491740" y="3617192"/>
                      </a:cubicBezTo>
                      <a:cubicBezTo>
                        <a:pt x="2477956" y="3605131"/>
                        <a:pt x="2446020" y="3586712"/>
                        <a:pt x="2446020" y="3586712"/>
                      </a:cubicBezTo>
                      <a:cubicBezTo>
                        <a:pt x="2409335" y="3531684"/>
                        <a:pt x="2437932" y="3582737"/>
                        <a:pt x="2423160" y="3457172"/>
                      </a:cubicBezTo>
                      <a:cubicBezTo>
                        <a:pt x="2422222" y="3449195"/>
                        <a:pt x="2417282" y="3442153"/>
                        <a:pt x="2415540" y="3434312"/>
                      </a:cubicBezTo>
                      <a:cubicBezTo>
                        <a:pt x="2412188" y="3419230"/>
                        <a:pt x="2414195" y="3402711"/>
                        <a:pt x="2407920" y="3388592"/>
                      </a:cubicBezTo>
                      <a:cubicBezTo>
                        <a:pt x="2403543" y="3378744"/>
                        <a:pt x="2391324" y="3374501"/>
                        <a:pt x="2385060" y="3365732"/>
                      </a:cubicBezTo>
                      <a:cubicBezTo>
                        <a:pt x="2378458" y="3356489"/>
                        <a:pt x="2377852" y="3343284"/>
                        <a:pt x="2369820" y="3335252"/>
                      </a:cubicBezTo>
                      <a:cubicBezTo>
                        <a:pt x="2364140" y="3329572"/>
                        <a:pt x="2354144" y="3331224"/>
                        <a:pt x="2346960" y="3327632"/>
                      </a:cubicBezTo>
                      <a:cubicBezTo>
                        <a:pt x="2338769" y="3323536"/>
                        <a:pt x="2331720" y="3317472"/>
                        <a:pt x="2324100" y="3312392"/>
                      </a:cubicBezTo>
                      <a:cubicBezTo>
                        <a:pt x="2321560" y="3304772"/>
                        <a:pt x="2317418" y="3297509"/>
                        <a:pt x="2316480" y="3289532"/>
                      </a:cubicBezTo>
                      <a:cubicBezTo>
                        <a:pt x="2300095" y="3150263"/>
                        <a:pt x="2321979" y="3222210"/>
                        <a:pt x="2301240" y="3159992"/>
                      </a:cubicBezTo>
                      <a:cubicBezTo>
                        <a:pt x="2303780" y="3126972"/>
                        <a:pt x="2300327" y="3092931"/>
                        <a:pt x="2308860" y="3060932"/>
                      </a:cubicBezTo>
                      <a:cubicBezTo>
                        <a:pt x="2311220" y="3052083"/>
                        <a:pt x="2330891" y="3054812"/>
                        <a:pt x="2331720" y="3045692"/>
                      </a:cubicBezTo>
                      <a:cubicBezTo>
                        <a:pt x="2336325" y="2995037"/>
                        <a:pt x="2330409" y="2943763"/>
                        <a:pt x="2324100" y="2893292"/>
                      </a:cubicBezTo>
                      <a:cubicBezTo>
                        <a:pt x="2322691" y="2882020"/>
                        <a:pt x="2313335" y="2873253"/>
                        <a:pt x="2308860" y="2862812"/>
                      </a:cubicBezTo>
                      <a:cubicBezTo>
                        <a:pt x="2305696" y="2855429"/>
                        <a:pt x="2303447" y="2847675"/>
                        <a:pt x="2301240" y="2839952"/>
                      </a:cubicBezTo>
                      <a:cubicBezTo>
                        <a:pt x="2295915" y="2821316"/>
                        <a:pt x="2287434" y="2777333"/>
                        <a:pt x="2278380" y="2763752"/>
                      </a:cubicBezTo>
                      <a:lnTo>
                        <a:pt x="2247900" y="2718032"/>
                      </a:lnTo>
                      <a:lnTo>
                        <a:pt x="2217420" y="2672312"/>
                      </a:lnTo>
                      <a:cubicBezTo>
                        <a:pt x="2212340" y="2664692"/>
                        <a:pt x="2209800" y="2654532"/>
                        <a:pt x="2202180" y="2649452"/>
                      </a:cubicBezTo>
                      <a:cubicBezTo>
                        <a:pt x="2179703" y="2634467"/>
                        <a:pt x="2174795" y="2633354"/>
                        <a:pt x="2156460" y="2611352"/>
                      </a:cubicBezTo>
                      <a:cubicBezTo>
                        <a:pt x="2150597" y="2604317"/>
                        <a:pt x="2147180" y="2595445"/>
                        <a:pt x="2141220" y="2588492"/>
                      </a:cubicBezTo>
                      <a:cubicBezTo>
                        <a:pt x="2085786" y="2523819"/>
                        <a:pt x="2130488" y="2587633"/>
                        <a:pt x="2095500" y="2535152"/>
                      </a:cubicBezTo>
                      <a:cubicBezTo>
                        <a:pt x="2085340" y="2537692"/>
                        <a:pt x="2073734" y="2536963"/>
                        <a:pt x="2065020" y="2542772"/>
                      </a:cubicBezTo>
                      <a:cubicBezTo>
                        <a:pt x="2057400" y="2547852"/>
                        <a:pt x="2057546" y="2560778"/>
                        <a:pt x="2049780" y="2565632"/>
                      </a:cubicBezTo>
                      <a:cubicBezTo>
                        <a:pt x="2036157" y="2574146"/>
                        <a:pt x="2004060" y="2580872"/>
                        <a:pt x="2004060" y="2580872"/>
                      </a:cubicBezTo>
                      <a:cubicBezTo>
                        <a:pt x="1998980" y="2591032"/>
                        <a:pt x="1990426" y="2600107"/>
                        <a:pt x="1988820" y="2611352"/>
                      </a:cubicBezTo>
                      <a:cubicBezTo>
                        <a:pt x="1987684" y="2619303"/>
                        <a:pt x="1996440" y="2626180"/>
                        <a:pt x="1996440" y="2634212"/>
                      </a:cubicBezTo>
                      <a:cubicBezTo>
                        <a:pt x="1996440" y="2649662"/>
                        <a:pt x="1991360" y="2664692"/>
                        <a:pt x="1988820" y="2679932"/>
                      </a:cubicBezTo>
                      <a:cubicBezTo>
                        <a:pt x="1965960" y="2677392"/>
                        <a:pt x="1942554" y="2677890"/>
                        <a:pt x="1920240" y="2672312"/>
                      </a:cubicBezTo>
                      <a:cubicBezTo>
                        <a:pt x="1911355" y="2670091"/>
                        <a:pt x="1906506" y="2657833"/>
                        <a:pt x="1897380" y="2657072"/>
                      </a:cubicBezTo>
                      <a:cubicBezTo>
                        <a:pt x="1874459" y="2655162"/>
                        <a:pt x="1851660" y="2662152"/>
                        <a:pt x="1828800" y="2664692"/>
                      </a:cubicBezTo>
                      <a:cubicBezTo>
                        <a:pt x="1820021" y="2667618"/>
                        <a:pt x="1782419" y="2680802"/>
                        <a:pt x="1775460" y="2679932"/>
                      </a:cubicBezTo>
                      <a:cubicBezTo>
                        <a:pt x="1764188" y="2678523"/>
                        <a:pt x="1755140" y="2669772"/>
                        <a:pt x="1744980" y="2664692"/>
                      </a:cubicBezTo>
                      <a:cubicBezTo>
                        <a:pt x="1703229" y="2748194"/>
                        <a:pt x="1737617" y="2669103"/>
                        <a:pt x="1722120" y="2862812"/>
                      </a:cubicBezTo>
                      <a:cubicBezTo>
                        <a:pt x="1721479" y="2870819"/>
                        <a:pt x="1718092" y="2878488"/>
                        <a:pt x="1714500" y="2885672"/>
                      </a:cubicBezTo>
                      <a:cubicBezTo>
                        <a:pt x="1703891" y="2906890"/>
                        <a:pt x="1693252" y="2914540"/>
                        <a:pt x="1676400" y="2931392"/>
                      </a:cubicBezTo>
                      <a:cubicBezTo>
                        <a:pt x="1673860" y="2939012"/>
                        <a:pt x="1670893" y="2946503"/>
                        <a:pt x="1668780" y="2954252"/>
                      </a:cubicBezTo>
                      <a:cubicBezTo>
                        <a:pt x="1663269" y="2974459"/>
                        <a:pt x="1668351" y="3000401"/>
                        <a:pt x="1653540" y="3015212"/>
                      </a:cubicBezTo>
                      <a:lnTo>
                        <a:pt x="1630680" y="3038072"/>
                      </a:lnTo>
                      <a:cubicBezTo>
                        <a:pt x="1633220" y="3050772"/>
                        <a:pt x="1633752" y="3064045"/>
                        <a:pt x="1638300" y="3076172"/>
                      </a:cubicBezTo>
                      <a:cubicBezTo>
                        <a:pt x="1652516" y="3114082"/>
                        <a:pt x="1682365" y="3094391"/>
                        <a:pt x="1645920" y="3159992"/>
                      </a:cubicBezTo>
                      <a:cubicBezTo>
                        <a:pt x="1640834" y="3169147"/>
                        <a:pt x="1625600" y="3165072"/>
                        <a:pt x="1615440" y="3167612"/>
                      </a:cubicBezTo>
                      <a:cubicBezTo>
                        <a:pt x="1595120" y="3165072"/>
                        <a:pt x="1573493" y="3167597"/>
                        <a:pt x="1554480" y="3159992"/>
                      </a:cubicBezTo>
                      <a:cubicBezTo>
                        <a:pt x="1515713" y="3144485"/>
                        <a:pt x="1553415" y="3124405"/>
                        <a:pt x="1562100" y="3114272"/>
                      </a:cubicBezTo>
                      <a:cubicBezTo>
                        <a:pt x="1570365" y="3104629"/>
                        <a:pt x="1577340" y="3093952"/>
                        <a:pt x="1584960" y="3083792"/>
                      </a:cubicBezTo>
                      <a:cubicBezTo>
                        <a:pt x="1582420" y="3068552"/>
                        <a:pt x="1586992" y="3050137"/>
                        <a:pt x="1577340" y="3038072"/>
                      </a:cubicBezTo>
                      <a:cubicBezTo>
                        <a:pt x="1572322" y="3031800"/>
                        <a:pt x="1561163" y="3041237"/>
                        <a:pt x="1554480" y="3045692"/>
                      </a:cubicBezTo>
                      <a:cubicBezTo>
                        <a:pt x="1545514" y="3051670"/>
                        <a:pt x="1540586" y="3062574"/>
                        <a:pt x="1531620" y="3068552"/>
                      </a:cubicBezTo>
                      <a:cubicBezTo>
                        <a:pt x="1524769" y="3073120"/>
                        <a:pt x="1482726" y="3082522"/>
                        <a:pt x="1478280" y="3083792"/>
                      </a:cubicBezTo>
                      <a:cubicBezTo>
                        <a:pt x="1456908" y="3089898"/>
                        <a:pt x="1445260" y="3095041"/>
                        <a:pt x="1424940" y="3106652"/>
                      </a:cubicBezTo>
                      <a:cubicBezTo>
                        <a:pt x="1416989" y="3111196"/>
                        <a:pt x="1409700" y="3116812"/>
                        <a:pt x="1402080" y="3121892"/>
                      </a:cubicBezTo>
                      <a:cubicBezTo>
                        <a:pt x="1397000" y="3111732"/>
                        <a:pt x="1388446" y="3102657"/>
                        <a:pt x="1386840" y="3091412"/>
                      </a:cubicBezTo>
                      <a:cubicBezTo>
                        <a:pt x="1385704" y="3083461"/>
                        <a:pt x="1386428" y="3068552"/>
                        <a:pt x="1394460" y="3068552"/>
                      </a:cubicBezTo>
                      <a:cubicBezTo>
                        <a:pt x="1402492" y="3068552"/>
                        <a:pt x="1399540" y="3083792"/>
                        <a:pt x="1402080" y="3091412"/>
                      </a:cubicBezTo>
                      <a:cubicBezTo>
                        <a:pt x="1397000" y="3099032"/>
                        <a:pt x="1393316" y="3107796"/>
                        <a:pt x="1386840" y="3114272"/>
                      </a:cubicBezTo>
                      <a:cubicBezTo>
                        <a:pt x="1380364" y="3120748"/>
                        <a:pt x="1371931" y="3124968"/>
                        <a:pt x="1363980" y="3129512"/>
                      </a:cubicBezTo>
                      <a:cubicBezTo>
                        <a:pt x="1330005" y="3148926"/>
                        <a:pt x="1335415" y="3144369"/>
                        <a:pt x="1295400" y="3152372"/>
                      </a:cubicBezTo>
                      <a:cubicBezTo>
                        <a:pt x="1231130" y="3146529"/>
                        <a:pt x="1194821" y="3170650"/>
                        <a:pt x="1219200" y="3121892"/>
                      </a:cubicBezTo>
                      <a:cubicBezTo>
                        <a:pt x="1223296" y="3113701"/>
                        <a:pt x="1229360" y="3106652"/>
                        <a:pt x="1234440" y="3099032"/>
                      </a:cubicBezTo>
                      <a:cubicBezTo>
                        <a:pt x="1231900" y="3091412"/>
                        <a:pt x="1229027" y="3083895"/>
                        <a:pt x="1226820" y="3076172"/>
                      </a:cubicBezTo>
                      <a:cubicBezTo>
                        <a:pt x="1223943" y="3066102"/>
                        <a:pt x="1227722" y="3051779"/>
                        <a:pt x="1219200" y="3045692"/>
                      </a:cubicBezTo>
                      <a:cubicBezTo>
                        <a:pt x="1206628" y="3036712"/>
                        <a:pt x="1188720" y="3040612"/>
                        <a:pt x="1173480" y="3038072"/>
                      </a:cubicBezTo>
                      <a:cubicBezTo>
                        <a:pt x="1170940" y="3027912"/>
                        <a:pt x="1168737" y="3017662"/>
                        <a:pt x="1165860" y="3007592"/>
                      </a:cubicBezTo>
                      <a:cubicBezTo>
                        <a:pt x="1163653" y="2999869"/>
                        <a:pt x="1160353" y="2992481"/>
                        <a:pt x="1158240" y="2984732"/>
                      </a:cubicBezTo>
                      <a:cubicBezTo>
                        <a:pt x="1139333" y="2915407"/>
                        <a:pt x="1163530" y="2930615"/>
                        <a:pt x="1120140" y="2916152"/>
                      </a:cubicBezTo>
                      <a:cubicBezTo>
                        <a:pt x="1112520" y="2923772"/>
                        <a:pt x="1103258" y="2930046"/>
                        <a:pt x="1097280" y="2939012"/>
                      </a:cubicBezTo>
                      <a:cubicBezTo>
                        <a:pt x="1092825" y="2945695"/>
                        <a:pt x="1093252" y="2954688"/>
                        <a:pt x="1089660" y="2961872"/>
                      </a:cubicBezTo>
                      <a:cubicBezTo>
                        <a:pt x="1085564" y="2970063"/>
                        <a:pt x="1079500" y="2977112"/>
                        <a:pt x="1074420" y="2984732"/>
                      </a:cubicBezTo>
                      <a:cubicBezTo>
                        <a:pt x="1099629" y="3060360"/>
                        <a:pt x="1057334" y="2944833"/>
                        <a:pt x="1104900" y="3030452"/>
                      </a:cubicBezTo>
                      <a:cubicBezTo>
                        <a:pt x="1112702" y="3044495"/>
                        <a:pt x="1120140" y="3076172"/>
                        <a:pt x="1120140" y="3076172"/>
                      </a:cubicBezTo>
                      <a:cubicBezTo>
                        <a:pt x="1112520" y="3083792"/>
                        <a:pt x="1106919" y="3094213"/>
                        <a:pt x="1097280" y="3099032"/>
                      </a:cubicBezTo>
                      <a:cubicBezTo>
                        <a:pt x="1045787" y="3124779"/>
                        <a:pt x="1066697" y="3084100"/>
                        <a:pt x="1051560" y="3129512"/>
                      </a:cubicBezTo>
                      <a:cubicBezTo>
                        <a:pt x="1038860" y="3126972"/>
                        <a:pt x="1026025" y="3125033"/>
                        <a:pt x="1013460" y="3121892"/>
                      </a:cubicBezTo>
                      <a:cubicBezTo>
                        <a:pt x="1005668" y="3119944"/>
                        <a:pt x="996280" y="3108592"/>
                        <a:pt x="990600" y="3114272"/>
                      </a:cubicBezTo>
                      <a:cubicBezTo>
                        <a:pt x="975878" y="3128994"/>
                        <a:pt x="1020313" y="3151861"/>
                        <a:pt x="1021080" y="3152372"/>
                      </a:cubicBezTo>
                      <a:cubicBezTo>
                        <a:pt x="999447" y="3156699"/>
                        <a:pt x="948543" y="3167612"/>
                        <a:pt x="929640" y="3167612"/>
                      </a:cubicBezTo>
                      <a:cubicBezTo>
                        <a:pt x="921608" y="3167612"/>
                        <a:pt x="914400" y="3162532"/>
                        <a:pt x="906780" y="3159992"/>
                      </a:cubicBezTo>
                      <a:cubicBezTo>
                        <a:pt x="911860" y="3139672"/>
                        <a:pt x="920124" y="3119891"/>
                        <a:pt x="922020" y="3099032"/>
                      </a:cubicBezTo>
                      <a:cubicBezTo>
                        <a:pt x="922747" y="3091033"/>
                        <a:pt x="921584" y="3079764"/>
                        <a:pt x="914400" y="3076172"/>
                      </a:cubicBezTo>
                      <a:cubicBezTo>
                        <a:pt x="907216" y="3072580"/>
                        <a:pt x="899160" y="3081252"/>
                        <a:pt x="891540" y="3083792"/>
                      </a:cubicBezTo>
                      <a:cubicBezTo>
                        <a:pt x="886460" y="3091412"/>
                        <a:pt x="878710" y="3097817"/>
                        <a:pt x="876300" y="3106652"/>
                      </a:cubicBezTo>
                      <a:cubicBezTo>
                        <a:pt x="868832" y="3134035"/>
                        <a:pt x="879463" y="3169653"/>
                        <a:pt x="853440" y="3190472"/>
                      </a:cubicBezTo>
                      <a:cubicBezTo>
                        <a:pt x="847168" y="3195490"/>
                        <a:pt x="838200" y="3195552"/>
                        <a:pt x="830580" y="3198092"/>
                      </a:cubicBezTo>
                      <a:cubicBezTo>
                        <a:pt x="815340" y="3195552"/>
                        <a:pt x="795785" y="3201397"/>
                        <a:pt x="784860" y="3190472"/>
                      </a:cubicBezTo>
                      <a:cubicBezTo>
                        <a:pt x="777455" y="3183067"/>
                        <a:pt x="792480" y="3170465"/>
                        <a:pt x="792480" y="3159992"/>
                      </a:cubicBezTo>
                      <a:cubicBezTo>
                        <a:pt x="792480" y="3139514"/>
                        <a:pt x="787400" y="3119352"/>
                        <a:pt x="784860" y="3099032"/>
                      </a:cubicBezTo>
                      <a:cubicBezTo>
                        <a:pt x="766617" y="3126396"/>
                        <a:pt x="762153" y="3128749"/>
                        <a:pt x="754380" y="3167612"/>
                      </a:cubicBezTo>
                      <a:cubicBezTo>
                        <a:pt x="751840" y="3180312"/>
                        <a:pt x="749570" y="3193069"/>
                        <a:pt x="746760" y="3205712"/>
                      </a:cubicBezTo>
                      <a:cubicBezTo>
                        <a:pt x="744488" y="3215935"/>
                        <a:pt x="745682" y="3228014"/>
                        <a:pt x="739140" y="3236192"/>
                      </a:cubicBezTo>
                      <a:cubicBezTo>
                        <a:pt x="734122" y="3242464"/>
                        <a:pt x="723900" y="3241272"/>
                        <a:pt x="716280" y="3243812"/>
                      </a:cubicBezTo>
                      <a:cubicBezTo>
                        <a:pt x="698895" y="3238017"/>
                        <a:pt x="675275" y="3237287"/>
                        <a:pt x="685800" y="3205712"/>
                      </a:cubicBezTo>
                      <a:cubicBezTo>
                        <a:pt x="688696" y="3197024"/>
                        <a:pt x="701040" y="3195552"/>
                        <a:pt x="708660" y="3190472"/>
                      </a:cubicBezTo>
                      <a:cubicBezTo>
                        <a:pt x="704699" y="3166706"/>
                        <a:pt x="710834" y="3134954"/>
                        <a:pt x="678180" y="3129512"/>
                      </a:cubicBezTo>
                      <a:cubicBezTo>
                        <a:pt x="670257" y="3128192"/>
                        <a:pt x="662940" y="3134592"/>
                        <a:pt x="655320" y="3137132"/>
                      </a:cubicBezTo>
                      <a:cubicBezTo>
                        <a:pt x="652780" y="3154912"/>
                        <a:pt x="660400" y="3177772"/>
                        <a:pt x="647700" y="3190472"/>
                      </a:cubicBezTo>
                      <a:cubicBezTo>
                        <a:pt x="640080" y="3198092"/>
                        <a:pt x="630073" y="3177032"/>
                        <a:pt x="624840" y="3167612"/>
                      </a:cubicBezTo>
                      <a:cubicBezTo>
                        <a:pt x="617038" y="3153569"/>
                        <a:pt x="614680" y="3137132"/>
                        <a:pt x="609600" y="3121892"/>
                      </a:cubicBezTo>
                      <a:lnTo>
                        <a:pt x="601980" y="3099032"/>
                      </a:lnTo>
                      <a:cubicBezTo>
                        <a:pt x="612140" y="3091412"/>
                        <a:pt x="621433" y="3082473"/>
                        <a:pt x="632460" y="3076172"/>
                      </a:cubicBezTo>
                      <a:cubicBezTo>
                        <a:pt x="639434" y="3072187"/>
                        <a:pt x="649640" y="3074232"/>
                        <a:pt x="655320" y="3068552"/>
                      </a:cubicBezTo>
                      <a:cubicBezTo>
                        <a:pt x="661000" y="3062872"/>
                        <a:pt x="660400" y="3053312"/>
                        <a:pt x="662940" y="3045692"/>
                      </a:cubicBezTo>
                      <a:cubicBezTo>
                        <a:pt x="655320" y="3038072"/>
                        <a:pt x="648849" y="3029096"/>
                        <a:pt x="640080" y="3022832"/>
                      </a:cubicBezTo>
                      <a:cubicBezTo>
                        <a:pt x="630837" y="3016230"/>
                        <a:pt x="614075" y="3018033"/>
                        <a:pt x="609600" y="3007592"/>
                      </a:cubicBezTo>
                      <a:cubicBezTo>
                        <a:pt x="604498" y="2995688"/>
                        <a:pt x="613124" y="2981779"/>
                        <a:pt x="617220" y="2969492"/>
                      </a:cubicBezTo>
                      <a:cubicBezTo>
                        <a:pt x="628269" y="2936345"/>
                        <a:pt x="629690" y="2940859"/>
                        <a:pt x="655320" y="2923772"/>
                      </a:cubicBezTo>
                      <a:cubicBezTo>
                        <a:pt x="650240" y="2913612"/>
                        <a:pt x="646682" y="2902535"/>
                        <a:pt x="640080" y="2893292"/>
                      </a:cubicBezTo>
                      <a:cubicBezTo>
                        <a:pt x="626746" y="2874624"/>
                        <a:pt x="612588" y="2867344"/>
                        <a:pt x="594360" y="2855192"/>
                      </a:cubicBezTo>
                      <a:cubicBezTo>
                        <a:pt x="560066" y="2803750"/>
                        <a:pt x="598245" y="2868144"/>
                        <a:pt x="571500" y="2778992"/>
                      </a:cubicBezTo>
                      <a:cubicBezTo>
                        <a:pt x="568868" y="2770220"/>
                        <a:pt x="561340" y="2763752"/>
                        <a:pt x="556260" y="2756132"/>
                      </a:cubicBezTo>
                      <a:cubicBezTo>
                        <a:pt x="563875" y="2679981"/>
                        <a:pt x="569652" y="2668846"/>
                        <a:pt x="556260" y="2588492"/>
                      </a:cubicBezTo>
                      <a:cubicBezTo>
                        <a:pt x="553619" y="2572646"/>
                        <a:pt x="541020" y="2542772"/>
                        <a:pt x="541020" y="2542772"/>
                      </a:cubicBezTo>
                      <a:cubicBezTo>
                        <a:pt x="543560" y="2527532"/>
                        <a:pt x="540975" y="2510467"/>
                        <a:pt x="548640" y="2497052"/>
                      </a:cubicBezTo>
                      <a:cubicBezTo>
                        <a:pt x="552625" y="2490078"/>
                        <a:pt x="565228" y="2494450"/>
                        <a:pt x="571500" y="2489432"/>
                      </a:cubicBezTo>
                      <a:cubicBezTo>
                        <a:pt x="578651" y="2483711"/>
                        <a:pt x="581660" y="2474192"/>
                        <a:pt x="586740" y="2466572"/>
                      </a:cubicBezTo>
                      <a:cubicBezTo>
                        <a:pt x="581660" y="2458952"/>
                        <a:pt x="577363" y="2450747"/>
                        <a:pt x="571500" y="2443712"/>
                      </a:cubicBezTo>
                      <a:cubicBezTo>
                        <a:pt x="553811" y="2422485"/>
                        <a:pt x="540584" y="2414810"/>
                        <a:pt x="518160" y="2397992"/>
                      </a:cubicBezTo>
                      <a:cubicBezTo>
                        <a:pt x="508776" y="2369840"/>
                        <a:pt x="500648" y="2356816"/>
                        <a:pt x="518160" y="2321792"/>
                      </a:cubicBezTo>
                      <a:cubicBezTo>
                        <a:pt x="523840" y="2310433"/>
                        <a:pt x="539660" y="2307912"/>
                        <a:pt x="548640" y="2298932"/>
                      </a:cubicBezTo>
                      <a:cubicBezTo>
                        <a:pt x="555116" y="2292456"/>
                        <a:pt x="558800" y="2283692"/>
                        <a:pt x="563880" y="2276072"/>
                      </a:cubicBezTo>
                      <a:cubicBezTo>
                        <a:pt x="561340" y="2260832"/>
                        <a:pt x="562535" y="2244471"/>
                        <a:pt x="556260" y="2230352"/>
                      </a:cubicBezTo>
                      <a:cubicBezTo>
                        <a:pt x="537438" y="2188003"/>
                        <a:pt x="471294" y="2202316"/>
                        <a:pt x="441960" y="2199872"/>
                      </a:cubicBezTo>
                      <a:cubicBezTo>
                        <a:pt x="436880" y="2192252"/>
                        <a:pt x="427856" y="2186099"/>
                        <a:pt x="426720" y="2177012"/>
                      </a:cubicBezTo>
                      <a:cubicBezTo>
                        <a:pt x="422310" y="2141728"/>
                        <a:pt x="436933" y="2141347"/>
                        <a:pt x="449580" y="2116052"/>
                      </a:cubicBezTo>
                      <a:cubicBezTo>
                        <a:pt x="453172" y="2108868"/>
                        <a:pt x="454660" y="2100812"/>
                        <a:pt x="457200" y="2093192"/>
                      </a:cubicBezTo>
                      <a:cubicBezTo>
                        <a:pt x="454660" y="2070332"/>
                        <a:pt x="463108" y="2043213"/>
                        <a:pt x="449580" y="2024612"/>
                      </a:cubicBezTo>
                      <a:cubicBezTo>
                        <a:pt x="438704" y="2009657"/>
                        <a:pt x="413409" y="2016240"/>
                        <a:pt x="396240" y="2009372"/>
                      </a:cubicBezTo>
                      <a:cubicBezTo>
                        <a:pt x="387737" y="2005971"/>
                        <a:pt x="379856" y="2000608"/>
                        <a:pt x="373380" y="1994132"/>
                      </a:cubicBezTo>
                      <a:cubicBezTo>
                        <a:pt x="350908" y="1971660"/>
                        <a:pt x="339624" y="1953469"/>
                        <a:pt x="327660" y="1925552"/>
                      </a:cubicBezTo>
                      <a:cubicBezTo>
                        <a:pt x="324496" y="1918169"/>
                        <a:pt x="322580" y="1910312"/>
                        <a:pt x="320040" y="1902692"/>
                      </a:cubicBezTo>
                      <a:cubicBezTo>
                        <a:pt x="322580" y="1889992"/>
                        <a:pt x="323112" y="1876719"/>
                        <a:pt x="327660" y="1864592"/>
                      </a:cubicBezTo>
                      <a:cubicBezTo>
                        <a:pt x="330876" y="1856017"/>
                        <a:pt x="338356" y="1849683"/>
                        <a:pt x="342900" y="1841732"/>
                      </a:cubicBezTo>
                      <a:cubicBezTo>
                        <a:pt x="348536" y="1831869"/>
                        <a:pt x="352504" y="1821115"/>
                        <a:pt x="358140" y="1811252"/>
                      </a:cubicBezTo>
                      <a:cubicBezTo>
                        <a:pt x="362684" y="1803301"/>
                        <a:pt x="365760" y="1793472"/>
                        <a:pt x="373380" y="1788392"/>
                      </a:cubicBezTo>
                      <a:cubicBezTo>
                        <a:pt x="382094" y="1782583"/>
                        <a:pt x="393700" y="1783312"/>
                        <a:pt x="403860" y="1780772"/>
                      </a:cubicBezTo>
                      <a:cubicBezTo>
                        <a:pt x="411480" y="1773152"/>
                        <a:pt x="420742" y="1766878"/>
                        <a:pt x="426720" y="1757912"/>
                      </a:cubicBezTo>
                      <a:cubicBezTo>
                        <a:pt x="444461" y="1731301"/>
                        <a:pt x="430705" y="1663188"/>
                        <a:pt x="426720" y="1651232"/>
                      </a:cubicBezTo>
                      <a:cubicBezTo>
                        <a:pt x="424180" y="1643612"/>
                        <a:pt x="411480" y="1646152"/>
                        <a:pt x="403860" y="1643612"/>
                      </a:cubicBezTo>
                      <a:cubicBezTo>
                        <a:pt x="406400" y="1623292"/>
                        <a:pt x="408113" y="1602852"/>
                        <a:pt x="411480" y="1582652"/>
                      </a:cubicBezTo>
                      <a:cubicBezTo>
                        <a:pt x="413202" y="1572322"/>
                        <a:pt x="419100" y="1562645"/>
                        <a:pt x="419100" y="1552172"/>
                      </a:cubicBezTo>
                      <a:cubicBezTo>
                        <a:pt x="419100" y="1529171"/>
                        <a:pt x="431834" y="1494304"/>
                        <a:pt x="411480" y="1483592"/>
                      </a:cubicBezTo>
                      <a:cubicBezTo>
                        <a:pt x="370959" y="1462265"/>
                        <a:pt x="320040" y="1478512"/>
                        <a:pt x="274320" y="1475972"/>
                      </a:cubicBezTo>
                      <a:cubicBezTo>
                        <a:pt x="216861" y="1456819"/>
                        <a:pt x="287686" y="1482655"/>
                        <a:pt x="228600" y="1453112"/>
                      </a:cubicBezTo>
                      <a:cubicBezTo>
                        <a:pt x="221416" y="1449520"/>
                        <a:pt x="213489" y="1447605"/>
                        <a:pt x="205740" y="1445492"/>
                      </a:cubicBezTo>
                      <a:cubicBezTo>
                        <a:pt x="185533" y="1439981"/>
                        <a:pt x="165100" y="1435332"/>
                        <a:pt x="144780" y="1430252"/>
                      </a:cubicBezTo>
                      <a:cubicBezTo>
                        <a:pt x="137160" y="1422632"/>
                        <a:pt x="130886" y="1413370"/>
                        <a:pt x="121920" y="1407392"/>
                      </a:cubicBezTo>
                      <a:cubicBezTo>
                        <a:pt x="115237" y="1402937"/>
                        <a:pt x="106443" y="1402936"/>
                        <a:pt x="99060" y="1399772"/>
                      </a:cubicBezTo>
                      <a:cubicBezTo>
                        <a:pt x="88619" y="1395297"/>
                        <a:pt x="78740" y="1389612"/>
                        <a:pt x="68580" y="1384532"/>
                      </a:cubicBezTo>
                      <a:cubicBezTo>
                        <a:pt x="51955" y="1334656"/>
                        <a:pt x="75045" y="1383608"/>
                        <a:pt x="38100" y="1354052"/>
                      </a:cubicBezTo>
                      <a:cubicBezTo>
                        <a:pt x="30949" y="1348331"/>
                        <a:pt x="27404" y="1339143"/>
                        <a:pt x="22860" y="1331192"/>
                      </a:cubicBezTo>
                      <a:cubicBezTo>
                        <a:pt x="7794" y="1304827"/>
                        <a:pt x="8549" y="1303499"/>
                        <a:pt x="0" y="1277852"/>
                      </a:cubicBezTo>
                      <a:cubicBezTo>
                        <a:pt x="2540" y="1260072"/>
                        <a:pt x="-412" y="1240576"/>
                        <a:pt x="7620" y="1224512"/>
                      </a:cubicBezTo>
                      <a:cubicBezTo>
                        <a:pt x="11212" y="1217328"/>
                        <a:pt x="23296" y="1220484"/>
                        <a:pt x="30480" y="1216892"/>
                      </a:cubicBezTo>
                      <a:cubicBezTo>
                        <a:pt x="38671" y="1212796"/>
                        <a:pt x="45720" y="1206732"/>
                        <a:pt x="53340" y="1201652"/>
                      </a:cubicBezTo>
                      <a:cubicBezTo>
                        <a:pt x="55880" y="1183872"/>
                        <a:pt x="57438" y="1165924"/>
                        <a:pt x="60960" y="1148312"/>
                      </a:cubicBezTo>
                      <a:cubicBezTo>
                        <a:pt x="62535" y="1140436"/>
                        <a:pt x="64125" y="1132135"/>
                        <a:pt x="68580" y="1125452"/>
                      </a:cubicBezTo>
                      <a:cubicBezTo>
                        <a:pt x="74558" y="1116486"/>
                        <a:pt x="82474" y="1108570"/>
                        <a:pt x="91440" y="1102592"/>
                      </a:cubicBezTo>
                      <a:cubicBezTo>
                        <a:pt x="98123" y="1098137"/>
                        <a:pt x="106323" y="1095910"/>
                        <a:pt x="114300" y="1094972"/>
                      </a:cubicBezTo>
                      <a:cubicBezTo>
                        <a:pt x="149706" y="1090807"/>
                        <a:pt x="185420" y="1089892"/>
                        <a:pt x="220980" y="1087352"/>
                      </a:cubicBezTo>
                      <a:cubicBezTo>
                        <a:pt x="228024" y="1080308"/>
                        <a:pt x="256807" y="1054514"/>
                        <a:pt x="259080" y="1041632"/>
                      </a:cubicBezTo>
                      <a:cubicBezTo>
                        <a:pt x="280073" y="922673"/>
                        <a:pt x="229995" y="947187"/>
                        <a:pt x="289560" y="927332"/>
                      </a:cubicBezTo>
                      <a:cubicBezTo>
                        <a:pt x="363220" y="929872"/>
                        <a:pt x="436980" y="930354"/>
                        <a:pt x="510540" y="934952"/>
                      </a:cubicBezTo>
                      <a:cubicBezTo>
                        <a:pt x="571758" y="938778"/>
                        <a:pt x="488549" y="953785"/>
                        <a:pt x="563880" y="934952"/>
                      </a:cubicBezTo>
                      <a:cubicBezTo>
                        <a:pt x="561340" y="912092"/>
                        <a:pt x="564120" y="887988"/>
                        <a:pt x="556260" y="866372"/>
                      </a:cubicBezTo>
                      <a:cubicBezTo>
                        <a:pt x="553130" y="857765"/>
                        <a:pt x="540435" y="856995"/>
                        <a:pt x="533400" y="851132"/>
                      </a:cubicBezTo>
                      <a:cubicBezTo>
                        <a:pt x="506734" y="828910"/>
                        <a:pt x="506922" y="822242"/>
                        <a:pt x="487680" y="790172"/>
                      </a:cubicBezTo>
                      <a:cubicBezTo>
                        <a:pt x="485140" y="780012"/>
                        <a:pt x="482937" y="769762"/>
                        <a:pt x="480060" y="759692"/>
                      </a:cubicBezTo>
                      <a:cubicBezTo>
                        <a:pt x="477853" y="751969"/>
                        <a:pt x="479780" y="740094"/>
                        <a:pt x="472440" y="736832"/>
                      </a:cubicBezTo>
                      <a:cubicBezTo>
                        <a:pt x="453727" y="728515"/>
                        <a:pt x="431818" y="731605"/>
                        <a:pt x="411480" y="729212"/>
                      </a:cubicBezTo>
                      <a:lnTo>
                        <a:pt x="342900" y="721592"/>
                      </a:lnTo>
                      <a:cubicBezTo>
                        <a:pt x="327660" y="711432"/>
                        <a:pt x="307340" y="706352"/>
                        <a:pt x="297180" y="691112"/>
                      </a:cubicBezTo>
                      <a:cubicBezTo>
                        <a:pt x="277485" y="661569"/>
                        <a:pt x="290628" y="671148"/>
                        <a:pt x="259080" y="660632"/>
                      </a:cubicBezTo>
                      <a:lnTo>
                        <a:pt x="198120" y="599672"/>
                      </a:lnTo>
                      <a:lnTo>
                        <a:pt x="175260" y="576812"/>
                      </a:lnTo>
                      <a:cubicBezTo>
                        <a:pt x="167640" y="569192"/>
                        <a:pt x="162855" y="556566"/>
                        <a:pt x="152400" y="553952"/>
                      </a:cubicBezTo>
                      <a:cubicBezTo>
                        <a:pt x="142634" y="551511"/>
                        <a:pt x="109992" y="544178"/>
                        <a:pt x="99060" y="538712"/>
                      </a:cubicBezTo>
                      <a:cubicBezTo>
                        <a:pt x="90869" y="534616"/>
                        <a:pt x="83820" y="528552"/>
                        <a:pt x="76200" y="523472"/>
                      </a:cubicBezTo>
                      <a:cubicBezTo>
                        <a:pt x="73660" y="513312"/>
                        <a:pt x="68580" y="503465"/>
                        <a:pt x="68580" y="492992"/>
                      </a:cubicBezTo>
                      <a:cubicBezTo>
                        <a:pt x="68580" y="412405"/>
                        <a:pt x="71231" y="416459"/>
                        <a:pt x="91440" y="355832"/>
                      </a:cubicBezTo>
                      <a:cubicBezTo>
                        <a:pt x="93980" y="348212"/>
                        <a:pt x="93380" y="338652"/>
                        <a:pt x="99060" y="332972"/>
                      </a:cubicBezTo>
                      <a:cubicBezTo>
                        <a:pt x="208562" y="223470"/>
                        <a:pt x="102680" y="315721"/>
                        <a:pt x="167640" y="279632"/>
                      </a:cubicBezTo>
                      <a:cubicBezTo>
                        <a:pt x="183651" y="270737"/>
                        <a:pt x="198120" y="259312"/>
                        <a:pt x="213360" y="249152"/>
                      </a:cubicBezTo>
                      <a:lnTo>
                        <a:pt x="236220" y="233912"/>
                      </a:lnTo>
                      <a:cubicBezTo>
                        <a:pt x="248555" y="184574"/>
                        <a:pt x="234273" y="219485"/>
                        <a:pt x="266700" y="180572"/>
                      </a:cubicBezTo>
                      <a:cubicBezTo>
                        <a:pt x="293213" y="148756"/>
                        <a:pt x="267272" y="162601"/>
                        <a:pt x="304800" y="150092"/>
                      </a:cubicBezTo>
                      <a:cubicBezTo>
                        <a:pt x="309880" y="142472"/>
                        <a:pt x="321836" y="136212"/>
                        <a:pt x="320040" y="127232"/>
                      </a:cubicBezTo>
                      <a:cubicBezTo>
                        <a:pt x="318244" y="118252"/>
                        <a:pt x="305371" y="116088"/>
                        <a:pt x="297180" y="111992"/>
                      </a:cubicBezTo>
                      <a:cubicBezTo>
                        <a:pt x="284946" y="105875"/>
                        <a:pt x="272056" y="101077"/>
                        <a:pt x="259080" y="96752"/>
                      </a:cubicBezTo>
                      <a:cubicBezTo>
                        <a:pt x="249145" y="93440"/>
                        <a:pt x="231912" y="99067"/>
                        <a:pt x="228600" y="89132"/>
                      </a:cubicBezTo>
                      <a:cubicBezTo>
                        <a:pt x="219765" y="62626"/>
                        <a:pt x="241300" y="18012"/>
                        <a:pt x="251460" y="5312"/>
                      </a:cubicBezTo>
                      <a:close/>
                    </a:path>
                  </a:pathLst>
                </a:custGeom>
                <a:blipFill>
                  <a:blip r:embed="rId4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7" name="Flowchart: Connector 56"/>
                <p:cNvSpPr/>
                <p:nvPr/>
              </p:nvSpPr>
              <p:spPr>
                <a:xfrm>
                  <a:off x="8673735" y="1851770"/>
                  <a:ext cx="525994" cy="551781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8998064" y="3629256"/>
              <a:ext cx="457200" cy="762000"/>
              <a:chOff x="8998064" y="3629256"/>
              <a:chExt cx="457200" cy="762000"/>
            </a:xfrm>
          </p:grpSpPr>
          <p:sp>
            <p:nvSpPr>
              <p:cNvPr id="58" name="Freeform 57"/>
              <p:cNvSpPr/>
              <p:nvPr/>
            </p:nvSpPr>
            <p:spPr>
              <a:xfrm rot="1227196">
                <a:off x="8998064" y="3629256"/>
                <a:ext cx="457200" cy="762000"/>
              </a:xfrm>
              <a:custGeom>
                <a:avLst/>
                <a:gdLst>
                  <a:gd name="connsiteX0" fmla="*/ 251460 w 2804160"/>
                  <a:gd name="connsiteY0" fmla="*/ 5312 h 3801771"/>
                  <a:gd name="connsiteX1" fmla="*/ 289560 w 2804160"/>
                  <a:gd name="connsiteY1" fmla="*/ 12932 h 3801771"/>
                  <a:gd name="connsiteX2" fmla="*/ 297180 w 2804160"/>
                  <a:gd name="connsiteY2" fmla="*/ 35792 h 3801771"/>
                  <a:gd name="connsiteX3" fmla="*/ 312420 w 2804160"/>
                  <a:gd name="connsiteY3" fmla="*/ 58652 h 3801771"/>
                  <a:gd name="connsiteX4" fmla="*/ 335280 w 2804160"/>
                  <a:gd name="connsiteY4" fmla="*/ 66272 h 3801771"/>
                  <a:gd name="connsiteX5" fmla="*/ 358140 w 2804160"/>
                  <a:gd name="connsiteY5" fmla="*/ 81512 h 3801771"/>
                  <a:gd name="connsiteX6" fmla="*/ 373380 w 2804160"/>
                  <a:gd name="connsiteY6" fmla="*/ 104372 h 3801771"/>
                  <a:gd name="connsiteX7" fmla="*/ 396240 w 2804160"/>
                  <a:gd name="connsiteY7" fmla="*/ 127232 h 3801771"/>
                  <a:gd name="connsiteX8" fmla="*/ 426720 w 2804160"/>
                  <a:gd name="connsiteY8" fmla="*/ 165332 h 3801771"/>
                  <a:gd name="connsiteX9" fmla="*/ 441960 w 2804160"/>
                  <a:gd name="connsiteY9" fmla="*/ 188192 h 3801771"/>
                  <a:gd name="connsiteX10" fmla="*/ 487680 w 2804160"/>
                  <a:gd name="connsiteY10" fmla="*/ 211052 h 3801771"/>
                  <a:gd name="connsiteX11" fmla="*/ 510540 w 2804160"/>
                  <a:gd name="connsiteY11" fmla="*/ 233912 h 3801771"/>
                  <a:gd name="connsiteX12" fmla="*/ 556260 w 2804160"/>
                  <a:gd name="connsiteY12" fmla="*/ 203432 h 3801771"/>
                  <a:gd name="connsiteX13" fmla="*/ 586740 w 2804160"/>
                  <a:gd name="connsiteY13" fmla="*/ 211052 h 3801771"/>
                  <a:gd name="connsiteX14" fmla="*/ 609600 w 2804160"/>
                  <a:gd name="connsiteY14" fmla="*/ 233912 h 3801771"/>
                  <a:gd name="connsiteX15" fmla="*/ 601980 w 2804160"/>
                  <a:gd name="connsiteY15" fmla="*/ 211052 h 3801771"/>
                  <a:gd name="connsiteX16" fmla="*/ 586740 w 2804160"/>
                  <a:gd name="connsiteY16" fmla="*/ 188192 h 3801771"/>
                  <a:gd name="connsiteX17" fmla="*/ 563880 w 2804160"/>
                  <a:gd name="connsiteY17" fmla="*/ 142472 h 3801771"/>
                  <a:gd name="connsiteX18" fmla="*/ 571500 w 2804160"/>
                  <a:gd name="connsiteY18" fmla="*/ 104372 h 3801771"/>
                  <a:gd name="connsiteX19" fmla="*/ 632460 w 2804160"/>
                  <a:gd name="connsiteY19" fmla="*/ 134852 h 3801771"/>
                  <a:gd name="connsiteX20" fmla="*/ 662940 w 2804160"/>
                  <a:gd name="connsiteY20" fmla="*/ 142472 h 3801771"/>
                  <a:gd name="connsiteX21" fmla="*/ 693420 w 2804160"/>
                  <a:gd name="connsiteY21" fmla="*/ 279632 h 3801771"/>
                  <a:gd name="connsiteX22" fmla="*/ 716280 w 2804160"/>
                  <a:gd name="connsiteY22" fmla="*/ 325352 h 3801771"/>
                  <a:gd name="connsiteX23" fmla="*/ 769620 w 2804160"/>
                  <a:gd name="connsiteY23" fmla="*/ 355832 h 3801771"/>
                  <a:gd name="connsiteX24" fmla="*/ 800100 w 2804160"/>
                  <a:gd name="connsiteY24" fmla="*/ 363452 h 3801771"/>
                  <a:gd name="connsiteX25" fmla="*/ 822960 w 2804160"/>
                  <a:gd name="connsiteY25" fmla="*/ 378692 h 3801771"/>
                  <a:gd name="connsiteX26" fmla="*/ 883920 w 2804160"/>
                  <a:gd name="connsiteY26" fmla="*/ 393932 h 3801771"/>
                  <a:gd name="connsiteX27" fmla="*/ 906780 w 2804160"/>
                  <a:gd name="connsiteY27" fmla="*/ 401552 h 3801771"/>
                  <a:gd name="connsiteX28" fmla="*/ 960120 w 2804160"/>
                  <a:gd name="connsiteY28" fmla="*/ 393932 h 3801771"/>
                  <a:gd name="connsiteX29" fmla="*/ 944880 w 2804160"/>
                  <a:gd name="connsiteY29" fmla="*/ 371072 h 3801771"/>
                  <a:gd name="connsiteX30" fmla="*/ 975360 w 2804160"/>
                  <a:gd name="connsiteY30" fmla="*/ 302492 h 3801771"/>
                  <a:gd name="connsiteX31" fmla="*/ 1013460 w 2804160"/>
                  <a:gd name="connsiteY31" fmla="*/ 249152 h 3801771"/>
                  <a:gd name="connsiteX32" fmla="*/ 1028700 w 2804160"/>
                  <a:gd name="connsiteY32" fmla="*/ 272012 h 3801771"/>
                  <a:gd name="connsiteX33" fmla="*/ 1036320 w 2804160"/>
                  <a:gd name="connsiteY33" fmla="*/ 294872 h 3801771"/>
                  <a:gd name="connsiteX34" fmla="*/ 1066800 w 2804160"/>
                  <a:gd name="connsiteY34" fmla="*/ 340592 h 3801771"/>
                  <a:gd name="connsiteX35" fmla="*/ 1082040 w 2804160"/>
                  <a:gd name="connsiteY35" fmla="*/ 363452 h 3801771"/>
                  <a:gd name="connsiteX36" fmla="*/ 1089660 w 2804160"/>
                  <a:gd name="connsiteY36" fmla="*/ 386312 h 3801771"/>
                  <a:gd name="connsiteX37" fmla="*/ 1104900 w 2804160"/>
                  <a:gd name="connsiteY37" fmla="*/ 439652 h 3801771"/>
                  <a:gd name="connsiteX38" fmla="*/ 1120140 w 2804160"/>
                  <a:gd name="connsiteY38" fmla="*/ 462512 h 3801771"/>
                  <a:gd name="connsiteX39" fmla="*/ 1112520 w 2804160"/>
                  <a:gd name="connsiteY39" fmla="*/ 508232 h 3801771"/>
                  <a:gd name="connsiteX40" fmla="*/ 1089660 w 2804160"/>
                  <a:gd name="connsiteY40" fmla="*/ 797792 h 3801771"/>
                  <a:gd name="connsiteX41" fmla="*/ 1097280 w 2804160"/>
                  <a:gd name="connsiteY41" fmla="*/ 835892 h 3801771"/>
                  <a:gd name="connsiteX42" fmla="*/ 1120140 w 2804160"/>
                  <a:gd name="connsiteY42" fmla="*/ 843512 h 3801771"/>
                  <a:gd name="connsiteX43" fmla="*/ 1203960 w 2804160"/>
                  <a:gd name="connsiteY43" fmla="*/ 866372 h 3801771"/>
                  <a:gd name="connsiteX44" fmla="*/ 1249680 w 2804160"/>
                  <a:gd name="connsiteY44" fmla="*/ 889232 h 3801771"/>
                  <a:gd name="connsiteX45" fmla="*/ 1325880 w 2804160"/>
                  <a:gd name="connsiteY45" fmla="*/ 912092 h 3801771"/>
                  <a:gd name="connsiteX46" fmla="*/ 1348740 w 2804160"/>
                  <a:gd name="connsiteY46" fmla="*/ 927332 h 3801771"/>
                  <a:gd name="connsiteX47" fmla="*/ 1424940 w 2804160"/>
                  <a:gd name="connsiteY47" fmla="*/ 950192 h 3801771"/>
                  <a:gd name="connsiteX48" fmla="*/ 1470660 w 2804160"/>
                  <a:gd name="connsiteY48" fmla="*/ 965432 h 3801771"/>
                  <a:gd name="connsiteX49" fmla="*/ 1539240 w 2804160"/>
                  <a:gd name="connsiteY49" fmla="*/ 957812 h 3801771"/>
                  <a:gd name="connsiteX50" fmla="*/ 1584960 w 2804160"/>
                  <a:gd name="connsiteY50" fmla="*/ 942572 h 3801771"/>
                  <a:gd name="connsiteX51" fmla="*/ 1607820 w 2804160"/>
                  <a:gd name="connsiteY51" fmla="*/ 934952 h 3801771"/>
                  <a:gd name="connsiteX52" fmla="*/ 1699260 w 2804160"/>
                  <a:gd name="connsiteY52" fmla="*/ 950192 h 3801771"/>
                  <a:gd name="connsiteX53" fmla="*/ 1722120 w 2804160"/>
                  <a:gd name="connsiteY53" fmla="*/ 965432 h 3801771"/>
                  <a:gd name="connsiteX54" fmla="*/ 1844040 w 2804160"/>
                  <a:gd name="connsiteY54" fmla="*/ 957812 h 3801771"/>
                  <a:gd name="connsiteX55" fmla="*/ 1943100 w 2804160"/>
                  <a:gd name="connsiteY55" fmla="*/ 950192 h 3801771"/>
                  <a:gd name="connsiteX56" fmla="*/ 2148840 w 2804160"/>
                  <a:gd name="connsiteY56" fmla="*/ 957812 h 3801771"/>
                  <a:gd name="connsiteX57" fmla="*/ 2209800 w 2804160"/>
                  <a:gd name="connsiteY57" fmla="*/ 957812 h 3801771"/>
                  <a:gd name="connsiteX58" fmla="*/ 2232660 w 2804160"/>
                  <a:gd name="connsiteY58" fmla="*/ 942572 h 3801771"/>
                  <a:gd name="connsiteX59" fmla="*/ 2407920 w 2804160"/>
                  <a:gd name="connsiteY59" fmla="*/ 934952 h 3801771"/>
                  <a:gd name="connsiteX60" fmla="*/ 2453640 w 2804160"/>
                  <a:gd name="connsiteY60" fmla="*/ 942572 h 3801771"/>
                  <a:gd name="connsiteX61" fmla="*/ 2506980 w 2804160"/>
                  <a:gd name="connsiteY61" fmla="*/ 957812 h 3801771"/>
                  <a:gd name="connsiteX62" fmla="*/ 2522220 w 2804160"/>
                  <a:gd name="connsiteY62" fmla="*/ 980672 h 3801771"/>
                  <a:gd name="connsiteX63" fmla="*/ 2598420 w 2804160"/>
                  <a:gd name="connsiteY63" fmla="*/ 1018772 h 3801771"/>
                  <a:gd name="connsiteX64" fmla="*/ 2636520 w 2804160"/>
                  <a:gd name="connsiteY64" fmla="*/ 1049252 h 3801771"/>
                  <a:gd name="connsiteX65" fmla="*/ 2651760 w 2804160"/>
                  <a:gd name="connsiteY65" fmla="*/ 1072112 h 3801771"/>
                  <a:gd name="connsiteX66" fmla="*/ 2674620 w 2804160"/>
                  <a:gd name="connsiteY66" fmla="*/ 1125452 h 3801771"/>
                  <a:gd name="connsiteX67" fmla="*/ 2667000 w 2804160"/>
                  <a:gd name="connsiteY67" fmla="*/ 1148312 h 3801771"/>
                  <a:gd name="connsiteX68" fmla="*/ 2583180 w 2804160"/>
                  <a:gd name="connsiteY68" fmla="*/ 1133072 h 3801771"/>
                  <a:gd name="connsiteX69" fmla="*/ 2560320 w 2804160"/>
                  <a:gd name="connsiteY69" fmla="*/ 1148312 h 3801771"/>
                  <a:gd name="connsiteX70" fmla="*/ 2575560 w 2804160"/>
                  <a:gd name="connsiteY70" fmla="*/ 1171172 h 3801771"/>
                  <a:gd name="connsiteX71" fmla="*/ 2552700 w 2804160"/>
                  <a:gd name="connsiteY71" fmla="*/ 1239752 h 3801771"/>
                  <a:gd name="connsiteX72" fmla="*/ 2537460 w 2804160"/>
                  <a:gd name="connsiteY72" fmla="*/ 1285472 h 3801771"/>
                  <a:gd name="connsiteX73" fmla="*/ 2514600 w 2804160"/>
                  <a:gd name="connsiteY73" fmla="*/ 1376912 h 3801771"/>
                  <a:gd name="connsiteX74" fmla="*/ 2484120 w 2804160"/>
                  <a:gd name="connsiteY74" fmla="*/ 1384532 h 3801771"/>
                  <a:gd name="connsiteX75" fmla="*/ 2484120 w 2804160"/>
                  <a:gd name="connsiteY75" fmla="*/ 1437872 h 3801771"/>
                  <a:gd name="connsiteX76" fmla="*/ 2461260 w 2804160"/>
                  <a:gd name="connsiteY76" fmla="*/ 1445492 h 3801771"/>
                  <a:gd name="connsiteX77" fmla="*/ 2377440 w 2804160"/>
                  <a:gd name="connsiteY77" fmla="*/ 1468352 h 3801771"/>
                  <a:gd name="connsiteX78" fmla="*/ 2369820 w 2804160"/>
                  <a:gd name="connsiteY78" fmla="*/ 1491212 h 3801771"/>
                  <a:gd name="connsiteX79" fmla="*/ 2354580 w 2804160"/>
                  <a:gd name="connsiteY79" fmla="*/ 1567412 h 3801771"/>
                  <a:gd name="connsiteX80" fmla="*/ 2339340 w 2804160"/>
                  <a:gd name="connsiteY80" fmla="*/ 1590272 h 3801771"/>
                  <a:gd name="connsiteX81" fmla="*/ 2324100 w 2804160"/>
                  <a:gd name="connsiteY81" fmla="*/ 1635992 h 3801771"/>
                  <a:gd name="connsiteX82" fmla="*/ 2301240 w 2804160"/>
                  <a:gd name="connsiteY82" fmla="*/ 1613132 h 3801771"/>
                  <a:gd name="connsiteX83" fmla="*/ 2286000 w 2804160"/>
                  <a:gd name="connsiteY83" fmla="*/ 1590272 h 3801771"/>
                  <a:gd name="connsiteX84" fmla="*/ 2240280 w 2804160"/>
                  <a:gd name="connsiteY84" fmla="*/ 1575032 h 3801771"/>
                  <a:gd name="connsiteX85" fmla="*/ 2232660 w 2804160"/>
                  <a:gd name="connsiteY85" fmla="*/ 1597892 h 3801771"/>
                  <a:gd name="connsiteX86" fmla="*/ 2225040 w 2804160"/>
                  <a:gd name="connsiteY86" fmla="*/ 1628372 h 3801771"/>
                  <a:gd name="connsiteX87" fmla="*/ 2202180 w 2804160"/>
                  <a:gd name="connsiteY87" fmla="*/ 1613132 h 3801771"/>
                  <a:gd name="connsiteX88" fmla="*/ 2194560 w 2804160"/>
                  <a:gd name="connsiteY88" fmla="*/ 1590272 h 3801771"/>
                  <a:gd name="connsiteX89" fmla="*/ 2164080 w 2804160"/>
                  <a:gd name="connsiteY89" fmla="*/ 1643612 h 3801771"/>
                  <a:gd name="connsiteX90" fmla="*/ 2148840 w 2804160"/>
                  <a:gd name="connsiteY90" fmla="*/ 1666472 h 3801771"/>
                  <a:gd name="connsiteX91" fmla="*/ 2042160 w 2804160"/>
                  <a:gd name="connsiteY91" fmla="*/ 1666472 h 3801771"/>
                  <a:gd name="connsiteX92" fmla="*/ 2034540 w 2804160"/>
                  <a:gd name="connsiteY92" fmla="*/ 1689332 h 3801771"/>
                  <a:gd name="connsiteX93" fmla="*/ 2019300 w 2804160"/>
                  <a:gd name="connsiteY93" fmla="*/ 1712192 h 3801771"/>
                  <a:gd name="connsiteX94" fmla="*/ 2011680 w 2804160"/>
                  <a:gd name="connsiteY94" fmla="*/ 1735052 h 3801771"/>
                  <a:gd name="connsiteX95" fmla="*/ 1958340 w 2804160"/>
                  <a:gd name="connsiteY95" fmla="*/ 1757912 h 3801771"/>
                  <a:gd name="connsiteX96" fmla="*/ 1950720 w 2804160"/>
                  <a:gd name="connsiteY96" fmla="*/ 1811252 h 3801771"/>
                  <a:gd name="connsiteX97" fmla="*/ 1935480 w 2804160"/>
                  <a:gd name="connsiteY97" fmla="*/ 1834112 h 3801771"/>
                  <a:gd name="connsiteX98" fmla="*/ 1897380 w 2804160"/>
                  <a:gd name="connsiteY98" fmla="*/ 1887452 h 3801771"/>
                  <a:gd name="connsiteX99" fmla="*/ 1905000 w 2804160"/>
                  <a:gd name="connsiteY99" fmla="*/ 1910312 h 3801771"/>
                  <a:gd name="connsiteX100" fmla="*/ 1920240 w 2804160"/>
                  <a:gd name="connsiteY100" fmla="*/ 1940792 h 3801771"/>
                  <a:gd name="connsiteX101" fmla="*/ 1950720 w 2804160"/>
                  <a:gd name="connsiteY101" fmla="*/ 1978892 h 3801771"/>
                  <a:gd name="connsiteX102" fmla="*/ 1958340 w 2804160"/>
                  <a:gd name="connsiteY102" fmla="*/ 2001752 h 3801771"/>
                  <a:gd name="connsiteX103" fmla="*/ 1973580 w 2804160"/>
                  <a:gd name="connsiteY103" fmla="*/ 2024612 h 3801771"/>
                  <a:gd name="connsiteX104" fmla="*/ 1981200 w 2804160"/>
                  <a:gd name="connsiteY104" fmla="*/ 2055092 h 3801771"/>
                  <a:gd name="connsiteX105" fmla="*/ 1996440 w 2804160"/>
                  <a:gd name="connsiteY105" fmla="*/ 2077952 h 3801771"/>
                  <a:gd name="connsiteX106" fmla="*/ 2011680 w 2804160"/>
                  <a:gd name="connsiteY106" fmla="*/ 2230352 h 3801771"/>
                  <a:gd name="connsiteX107" fmla="*/ 2019300 w 2804160"/>
                  <a:gd name="connsiteY107" fmla="*/ 2260832 h 3801771"/>
                  <a:gd name="connsiteX108" fmla="*/ 2026920 w 2804160"/>
                  <a:gd name="connsiteY108" fmla="*/ 2306552 h 3801771"/>
                  <a:gd name="connsiteX109" fmla="*/ 2034540 w 2804160"/>
                  <a:gd name="connsiteY109" fmla="*/ 2237972 h 3801771"/>
                  <a:gd name="connsiteX110" fmla="*/ 2080260 w 2804160"/>
                  <a:gd name="connsiteY110" fmla="*/ 2207492 h 3801771"/>
                  <a:gd name="connsiteX111" fmla="*/ 2110740 w 2804160"/>
                  <a:gd name="connsiteY111" fmla="*/ 2215112 h 3801771"/>
                  <a:gd name="connsiteX112" fmla="*/ 2118360 w 2804160"/>
                  <a:gd name="connsiteY112" fmla="*/ 2237972 h 3801771"/>
                  <a:gd name="connsiteX113" fmla="*/ 2125980 w 2804160"/>
                  <a:gd name="connsiteY113" fmla="*/ 2314172 h 3801771"/>
                  <a:gd name="connsiteX114" fmla="*/ 2171700 w 2804160"/>
                  <a:gd name="connsiteY114" fmla="*/ 2352272 h 3801771"/>
                  <a:gd name="connsiteX115" fmla="*/ 2263140 w 2804160"/>
                  <a:gd name="connsiteY115" fmla="*/ 2260832 h 3801771"/>
                  <a:gd name="connsiteX116" fmla="*/ 2255520 w 2804160"/>
                  <a:gd name="connsiteY116" fmla="*/ 2237972 h 3801771"/>
                  <a:gd name="connsiteX117" fmla="*/ 2286000 w 2804160"/>
                  <a:gd name="connsiteY117" fmla="*/ 2161772 h 3801771"/>
                  <a:gd name="connsiteX118" fmla="*/ 2331720 w 2804160"/>
                  <a:gd name="connsiteY118" fmla="*/ 2131292 h 3801771"/>
                  <a:gd name="connsiteX119" fmla="*/ 2369820 w 2804160"/>
                  <a:gd name="connsiteY119" fmla="*/ 2062712 h 3801771"/>
                  <a:gd name="connsiteX120" fmla="*/ 2377440 w 2804160"/>
                  <a:gd name="connsiteY120" fmla="*/ 1925552 h 3801771"/>
                  <a:gd name="connsiteX121" fmla="*/ 2400300 w 2804160"/>
                  <a:gd name="connsiteY121" fmla="*/ 1917932 h 3801771"/>
                  <a:gd name="connsiteX122" fmla="*/ 2423160 w 2804160"/>
                  <a:gd name="connsiteY122" fmla="*/ 1933172 h 3801771"/>
                  <a:gd name="connsiteX123" fmla="*/ 2453640 w 2804160"/>
                  <a:gd name="connsiteY123" fmla="*/ 1948412 h 3801771"/>
                  <a:gd name="connsiteX124" fmla="*/ 2468880 w 2804160"/>
                  <a:gd name="connsiteY124" fmla="*/ 1902692 h 3801771"/>
                  <a:gd name="connsiteX125" fmla="*/ 2491740 w 2804160"/>
                  <a:gd name="connsiteY125" fmla="*/ 1910312 h 3801771"/>
                  <a:gd name="connsiteX126" fmla="*/ 2522220 w 2804160"/>
                  <a:gd name="connsiteY126" fmla="*/ 1940792 h 3801771"/>
                  <a:gd name="connsiteX127" fmla="*/ 2575560 w 2804160"/>
                  <a:gd name="connsiteY127" fmla="*/ 1925552 h 3801771"/>
                  <a:gd name="connsiteX128" fmla="*/ 2583180 w 2804160"/>
                  <a:gd name="connsiteY128" fmla="*/ 2016992 h 3801771"/>
                  <a:gd name="connsiteX129" fmla="*/ 2590800 w 2804160"/>
                  <a:gd name="connsiteY129" fmla="*/ 2039852 h 3801771"/>
                  <a:gd name="connsiteX130" fmla="*/ 2598420 w 2804160"/>
                  <a:gd name="connsiteY130" fmla="*/ 2093192 h 3801771"/>
                  <a:gd name="connsiteX131" fmla="*/ 2606040 w 2804160"/>
                  <a:gd name="connsiteY131" fmla="*/ 2177012 h 3801771"/>
                  <a:gd name="connsiteX132" fmla="*/ 2621280 w 2804160"/>
                  <a:gd name="connsiteY132" fmla="*/ 2199872 h 3801771"/>
                  <a:gd name="connsiteX133" fmla="*/ 2628900 w 2804160"/>
                  <a:gd name="connsiteY133" fmla="*/ 2222732 h 3801771"/>
                  <a:gd name="connsiteX134" fmla="*/ 2598420 w 2804160"/>
                  <a:gd name="connsiteY134" fmla="*/ 2306552 h 3801771"/>
                  <a:gd name="connsiteX135" fmla="*/ 2636520 w 2804160"/>
                  <a:gd name="connsiteY135" fmla="*/ 2375132 h 3801771"/>
                  <a:gd name="connsiteX136" fmla="*/ 2659380 w 2804160"/>
                  <a:gd name="connsiteY136" fmla="*/ 2443712 h 3801771"/>
                  <a:gd name="connsiteX137" fmla="*/ 2682240 w 2804160"/>
                  <a:gd name="connsiteY137" fmla="*/ 2451332 h 3801771"/>
                  <a:gd name="connsiteX138" fmla="*/ 2689860 w 2804160"/>
                  <a:gd name="connsiteY138" fmla="*/ 2474192 h 3801771"/>
                  <a:gd name="connsiteX139" fmla="*/ 2705100 w 2804160"/>
                  <a:gd name="connsiteY139" fmla="*/ 2558012 h 3801771"/>
                  <a:gd name="connsiteX140" fmla="*/ 2720340 w 2804160"/>
                  <a:gd name="connsiteY140" fmla="*/ 2603732 h 3801771"/>
                  <a:gd name="connsiteX141" fmla="*/ 2727960 w 2804160"/>
                  <a:gd name="connsiteY141" fmla="*/ 2748512 h 3801771"/>
                  <a:gd name="connsiteX142" fmla="*/ 2743200 w 2804160"/>
                  <a:gd name="connsiteY142" fmla="*/ 2809472 h 3801771"/>
                  <a:gd name="connsiteX143" fmla="*/ 2750820 w 2804160"/>
                  <a:gd name="connsiteY143" fmla="*/ 2893292 h 3801771"/>
                  <a:gd name="connsiteX144" fmla="*/ 2758440 w 2804160"/>
                  <a:gd name="connsiteY144" fmla="*/ 2916152 h 3801771"/>
                  <a:gd name="connsiteX145" fmla="*/ 2766060 w 2804160"/>
                  <a:gd name="connsiteY145" fmla="*/ 2992352 h 3801771"/>
                  <a:gd name="connsiteX146" fmla="*/ 2773680 w 2804160"/>
                  <a:gd name="connsiteY146" fmla="*/ 3228572 h 3801771"/>
                  <a:gd name="connsiteX147" fmla="*/ 2781300 w 2804160"/>
                  <a:gd name="connsiteY147" fmla="*/ 3259052 h 3801771"/>
                  <a:gd name="connsiteX148" fmla="*/ 2804160 w 2804160"/>
                  <a:gd name="connsiteY148" fmla="*/ 3380972 h 3801771"/>
                  <a:gd name="connsiteX149" fmla="*/ 2796540 w 2804160"/>
                  <a:gd name="connsiteY149" fmla="*/ 3434312 h 3801771"/>
                  <a:gd name="connsiteX150" fmla="*/ 2773680 w 2804160"/>
                  <a:gd name="connsiteY150" fmla="*/ 3449552 h 3801771"/>
                  <a:gd name="connsiteX151" fmla="*/ 2727960 w 2804160"/>
                  <a:gd name="connsiteY151" fmla="*/ 3464792 h 3801771"/>
                  <a:gd name="connsiteX152" fmla="*/ 2667000 w 2804160"/>
                  <a:gd name="connsiteY152" fmla="*/ 3388592 h 3801771"/>
                  <a:gd name="connsiteX153" fmla="*/ 2659380 w 2804160"/>
                  <a:gd name="connsiteY153" fmla="*/ 3358112 h 3801771"/>
                  <a:gd name="connsiteX154" fmla="*/ 2636520 w 2804160"/>
                  <a:gd name="connsiteY154" fmla="*/ 3350492 h 3801771"/>
                  <a:gd name="connsiteX155" fmla="*/ 2575560 w 2804160"/>
                  <a:gd name="connsiteY155" fmla="*/ 3358112 h 3801771"/>
                  <a:gd name="connsiteX156" fmla="*/ 2567940 w 2804160"/>
                  <a:gd name="connsiteY156" fmla="*/ 3396212 h 3801771"/>
                  <a:gd name="connsiteX157" fmla="*/ 2545080 w 2804160"/>
                  <a:gd name="connsiteY157" fmla="*/ 3411452 h 3801771"/>
                  <a:gd name="connsiteX158" fmla="*/ 2522220 w 2804160"/>
                  <a:gd name="connsiteY158" fmla="*/ 3434312 h 3801771"/>
                  <a:gd name="connsiteX159" fmla="*/ 2491740 w 2804160"/>
                  <a:gd name="connsiteY159" fmla="*/ 3502892 h 3801771"/>
                  <a:gd name="connsiteX160" fmla="*/ 2514600 w 2804160"/>
                  <a:gd name="connsiteY160" fmla="*/ 3518132 h 3801771"/>
                  <a:gd name="connsiteX161" fmla="*/ 2529840 w 2804160"/>
                  <a:gd name="connsiteY161" fmla="*/ 3540992 h 3801771"/>
                  <a:gd name="connsiteX162" fmla="*/ 2552700 w 2804160"/>
                  <a:gd name="connsiteY162" fmla="*/ 3563852 h 3801771"/>
                  <a:gd name="connsiteX163" fmla="*/ 2575560 w 2804160"/>
                  <a:gd name="connsiteY163" fmla="*/ 3701012 h 3801771"/>
                  <a:gd name="connsiteX164" fmla="*/ 2598420 w 2804160"/>
                  <a:gd name="connsiteY164" fmla="*/ 3723872 h 3801771"/>
                  <a:gd name="connsiteX165" fmla="*/ 2583180 w 2804160"/>
                  <a:gd name="connsiteY165" fmla="*/ 3800072 h 3801771"/>
                  <a:gd name="connsiteX166" fmla="*/ 2567940 w 2804160"/>
                  <a:gd name="connsiteY166" fmla="*/ 3777212 h 3801771"/>
                  <a:gd name="connsiteX167" fmla="*/ 2560320 w 2804160"/>
                  <a:gd name="connsiteY167" fmla="*/ 3723872 h 3801771"/>
                  <a:gd name="connsiteX168" fmla="*/ 2522220 w 2804160"/>
                  <a:gd name="connsiteY168" fmla="*/ 3685772 h 3801771"/>
                  <a:gd name="connsiteX169" fmla="*/ 2491740 w 2804160"/>
                  <a:gd name="connsiteY169" fmla="*/ 3617192 h 3801771"/>
                  <a:gd name="connsiteX170" fmla="*/ 2446020 w 2804160"/>
                  <a:gd name="connsiteY170" fmla="*/ 3586712 h 3801771"/>
                  <a:gd name="connsiteX171" fmla="*/ 2423160 w 2804160"/>
                  <a:gd name="connsiteY171" fmla="*/ 3457172 h 3801771"/>
                  <a:gd name="connsiteX172" fmla="*/ 2415540 w 2804160"/>
                  <a:gd name="connsiteY172" fmla="*/ 3434312 h 3801771"/>
                  <a:gd name="connsiteX173" fmla="*/ 2407920 w 2804160"/>
                  <a:gd name="connsiteY173" fmla="*/ 3388592 h 3801771"/>
                  <a:gd name="connsiteX174" fmla="*/ 2385060 w 2804160"/>
                  <a:gd name="connsiteY174" fmla="*/ 3365732 h 3801771"/>
                  <a:gd name="connsiteX175" fmla="*/ 2369820 w 2804160"/>
                  <a:gd name="connsiteY175" fmla="*/ 3335252 h 3801771"/>
                  <a:gd name="connsiteX176" fmla="*/ 2346960 w 2804160"/>
                  <a:gd name="connsiteY176" fmla="*/ 3327632 h 3801771"/>
                  <a:gd name="connsiteX177" fmla="*/ 2324100 w 2804160"/>
                  <a:gd name="connsiteY177" fmla="*/ 3312392 h 3801771"/>
                  <a:gd name="connsiteX178" fmla="*/ 2316480 w 2804160"/>
                  <a:gd name="connsiteY178" fmla="*/ 3289532 h 3801771"/>
                  <a:gd name="connsiteX179" fmla="*/ 2301240 w 2804160"/>
                  <a:gd name="connsiteY179" fmla="*/ 3159992 h 3801771"/>
                  <a:gd name="connsiteX180" fmla="*/ 2308860 w 2804160"/>
                  <a:gd name="connsiteY180" fmla="*/ 3060932 h 3801771"/>
                  <a:gd name="connsiteX181" fmla="*/ 2331720 w 2804160"/>
                  <a:gd name="connsiteY181" fmla="*/ 3045692 h 3801771"/>
                  <a:gd name="connsiteX182" fmla="*/ 2324100 w 2804160"/>
                  <a:gd name="connsiteY182" fmla="*/ 2893292 h 3801771"/>
                  <a:gd name="connsiteX183" fmla="*/ 2308860 w 2804160"/>
                  <a:gd name="connsiteY183" fmla="*/ 2862812 h 3801771"/>
                  <a:gd name="connsiteX184" fmla="*/ 2301240 w 2804160"/>
                  <a:gd name="connsiteY184" fmla="*/ 2839952 h 3801771"/>
                  <a:gd name="connsiteX185" fmla="*/ 2278380 w 2804160"/>
                  <a:gd name="connsiteY185" fmla="*/ 2763752 h 3801771"/>
                  <a:gd name="connsiteX186" fmla="*/ 2247900 w 2804160"/>
                  <a:gd name="connsiteY186" fmla="*/ 2718032 h 3801771"/>
                  <a:gd name="connsiteX187" fmla="*/ 2217420 w 2804160"/>
                  <a:gd name="connsiteY187" fmla="*/ 2672312 h 3801771"/>
                  <a:gd name="connsiteX188" fmla="*/ 2202180 w 2804160"/>
                  <a:gd name="connsiteY188" fmla="*/ 2649452 h 3801771"/>
                  <a:gd name="connsiteX189" fmla="*/ 2156460 w 2804160"/>
                  <a:gd name="connsiteY189" fmla="*/ 2611352 h 3801771"/>
                  <a:gd name="connsiteX190" fmla="*/ 2141220 w 2804160"/>
                  <a:gd name="connsiteY190" fmla="*/ 2588492 h 3801771"/>
                  <a:gd name="connsiteX191" fmla="*/ 2095500 w 2804160"/>
                  <a:gd name="connsiteY191" fmla="*/ 2535152 h 3801771"/>
                  <a:gd name="connsiteX192" fmla="*/ 2065020 w 2804160"/>
                  <a:gd name="connsiteY192" fmla="*/ 2542772 h 3801771"/>
                  <a:gd name="connsiteX193" fmla="*/ 2049780 w 2804160"/>
                  <a:gd name="connsiteY193" fmla="*/ 2565632 h 3801771"/>
                  <a:gd name="connsiteX194" fmla="*/ 2004060 w 2804160"/>
                  <a:gd name="connsiteY194" fmla="*/ 2580872 h 3801771"/>
                  <a:gd name="connsiteX195" fmla="*/ 1988820 w 2804160"/>
                  <a:gd name="connsiteY195" fmla="*/ 2611352 h 3801771"/>
                  <a:gd name="connsiteX196" fmla="*/ 1996440 w 2804160"/>
                  <a:gd name="connsiteY196" fmla="*/ 2634212 h 3801771"/>
                  <a:gd name="connsiteX197" fmla="*/ 1988820 w 2804160"/>
                  <a:gd name="connsiteY197" fmla="*/ 2679932 h 3801771"/>
                  <a:gd name="connsiteX198" fmla="*/ 1920240 w 2804160"/>
                  <a:gd name="connsiteY198" fmla="*/ 2672312 h 3801771"/>
                  <a:gd name="connsiteX199" fmla="*/ 1897380 w 2804160"/>
                  <a:gd name="connsiteY199" fmla="*/ 2657072 h 3801771"/>
                  <a:gd name="connsiteX200" fmla="*/ 1828800 w 2804160"/>
                  <a:gd name="connsiteY200" fmla="*/ 2664692 h 3801771"/>
                  <a:gd name="connsiteX201" fmla="*/ 1775460 w 2804160"/>
                  <a:gd name="connsiteY201" fmla="*/ 2679932 h 3801771"/>
                  <a:gd name="connsiteX202" fmla="*/ 1744980 w 2804160"/>
                  <a:gd name="connsiteY202" fmla="*/ 2664692 h 3801771"/>
                  <a:gd name="connsiteX203" fmla="*/ 1722120 w 2804160"/>
                  <a:gd name="connsiteY203" fmla="*/ 2862812 h 3801771"/>
                  <a:gd name="connsiteX204" fmla="*/ 1714500 w 2804160"/>
                  <a:gd name="connsiteY204" fmla="*/ 2885672 h 3801771"/>
                  <a:gd name="connsiteX205" fmla="*/ 1676400 w 2804160"/>
                  <a:gd name="connsiteY205" fmla="*/ 2931392 h 3801771"/>
                  <a:gd name="connsiteX206" fmla="*/ 1668780 w 2804160"/>
                  <a:gd name="connsiteY206" fmla="*/ 2954252 h 3801771"/>
                  <a:gd name="connsiteX207" fmla="*/ 1653540 w 2804160"/>
                  <a:gd name="connsiteY207" fmla="*/ 3015212 h 3801771"/>
                  <a:gd name="connsiteX208" fmla="*/ 1630680 w 2804160"/>
                  <a:gd name="connsiteY208" fmla="*/ 3038072 h 3801771"/>
                  <a:gd name="connsiteX209" fmla="*/ 1638300 w 2804160"/>
                  <a:gd name="connsiteY209" fmla="*/ 3076172 h 3801771"/>
                  <a:gd name="connsiteX210" fmla="*/ 1645920 w 2804160"/>
                  <a:gd name="connsiteY210" fmla="*/ 3159992 h 3801771"/>
                  <a:gd name="connsiteX211" fmla="*/ 1615440 w 2804160"/>
                  <a:gd name="connsiteY211" fmla="*/ 3167612 h 3801771"/>
                  <a:gd name="connsiteX212" fmla="*/ 1554480 w 2804160"/>
                  <a:gd name="connsiteY212" fmla="*/ 3159992 h 3801771"/>
                  <a:gd name="connsiteX213" fmla="*/ 1562100 w 2804160"/>
                  <a:gd name="connsiteY213" fmla="*/ 3114272 h 3801771"/>
                  <a:gd name="connsiteX214" fmla="*/ 1584960 w 2804160"/>
                  <a:gd name="connsiteY214" fmla="*/ 3083792 h 3801771"/>
                  <a:gd name="connsiteX215" fmla="*/ 1577340 w 2804160"/>
                  <a:gd name="connsiteY215" fmla="*/ 3038072 h 3801771"/>
                  <a:gd name="connsiteX216" fmla="*/ 1554480 w 2804160"/>
                  <a:gd name="connsiteY216" fmla="*/ 3045692 h 3801771"/>
                  <a:gd name="connsiteX217" fmla="*/ 1531620 w 2804160"/>
                  <a:gd name="connsiteY217" fmla="*/ 3068552 h 3801771"/>
                  <a:gd name="connsiteX218" fmla="*/ 1478280 w 2804160"/>
                  <a:gd name="connsiteY218" fmla="*/ 3083792 h 3801771"/>
                  <a:gd name="connsiteX219" fmla="*/ 1424940 w 2804160"/>
                  <a:gd name="connsiteY219" fmla="*/ 3106652 h 3801771"/>
                  <a:gd name="connsiteX220" fmla="*/ 1402080 w 2804160"/>
                  <a:gd name="connsiteY220" fmla="*/ 3121892 h 3801771"/>
                  <a:gd name="connsiteX221" fmla="*/ 1386840 w 2804160"/>
                  <a:gd name="connsiteY221" fmla="*/ 3091412 h 3801771"/>
                  <a:gd name="connsiteX222" fmla="*/ 1394460 w 2804160"/>
                  <a:gd name="connsiteY222" fmla="*/ 3068552 h 3801771"/>
                  <a:gd name="connsiteX223" fmla="*/ 1402080 w 2804160"/>
                  <a:gd name="connsiteY223" fmla="*/ 3091412 h 3801771"/>
                  <a:gd name="connsiteX224" fmla="*/ 1386840 w 2804160"/>
                  <a:gd name="connsiteY224" fmla="*/ 3114272 h 3801771"/>
                  <a:gd name="connsiteX225" fmla="*/ 1363980 w 2804160"/>
                  <a:gd name="connsiteY225" fmla="*/ 3129512 h 3801771"/>
                  <a:gd name="connsiteX226" fmla="*/ 1295400 w 2804160"/>
                  <a:gd name="connsiteY226" fmla="*/ 3152372 h 3801771"/>
                  <a:gd name="connsiteX227" fmla="*/ 1219200 w 2804160"/>
                  <a:gd name="connsiteY227" fmla="*/ 3121892 h 3801771"/>
                  <a:gd name="connsiteX228" fmla="*/ 1234440 w 2804160"/>
                  <a:gd name="connsiteY228" fmla="*/ 3099032 h 3801771"/>
                  <a:gd name="connsiteX229" fmla="*/ 1226820 w 2804160"/>
                  <a:gd name="connsiteY229" fmla="*/ 3076172 h 3801771"/>
                  <a:gd name="connsiteX230" fmla="*/ 1219200 w 2804160"/>
                  <a:gd name="connsiteY230" fmla="*/ 3045692 h 3801771"/>
                  <a:gd name="connsiteX231" fmla="*/ 1173480 w 2804160"/>
                  <a:gd name="connsiteY231" fmla="*/ 3038072 h 3801771"/>
                  <a:gd name="connsiteX232" fmla="*/ 1165860 w 2804160"/>
                  <a:gd name="connsiteY232" fmla="*/ 3007592 h 3801771"/>
                  <a:gd name="connsiteX233" fmla="*/ 1158240 w 2804160"/>
                  <a:gd name="connsiteY233" fmla="*/ 2984732 h 3801771"/>
                  <a:gd name="connsiteX234" fmla="*/ 1120140 w 2804160"/>
                  <a:gd name="connsiteY234" fmla="*/ 2916152 h 3801771"/>
                  <a:gd name="connsiteX235" fmla="*/ 1097280 w 2804160"/>
                  <a:gd name="connsiteY235" fmla="*/ 2939012 h 3801771"/>
                  <a:gd name="connsiteX236" fmla="*/ 1089660 w 2804160"/>
                  <a:gd name="connsiteY236" fmla="*/ 2961872 h 3801771"/>
                  <a:gd name="connsiteX237" fmla="*/ 1074420 w 2804160"/>
                  <a:gd name="connsiteY237" fmla="*/ 2984732 h 3801771"/>
                  <a:gd name="connsiteX238" fmla="*/ 1104900 w 2804160"/>
                  <a:gd name="connsiteY238" fmla="*/ 3030452 h 3801771"/>
                  <a:gd name="connsiteX239" fmla="*/ 1120140 w 2804160"/>
                  <a:gd name="connsiteY239" fmla="*/ 3076172 h 3801771"/>
                  <a:gd name="connsiteX240" fmla="*/ 1097280 w 2804160"/>
                  <a:gd name="connsiteY240" fmla="*/ 3099032 h 3801771"/>
                  <a:gd name="connsiteX241" fmla="*/ 1051560 w 2804160"/>
                  <a:gd name="connsiteY241" fmla="*/ 3129512 h 3801771"/>
                  <a:gd name="connsiteX242" fmla="*/ 1013460 w 2804160"/>
                  <a:gd name="connsiteY242" fmla="*/ 3121892 h 3801771"/>
                  <a:gd name="connsiteX243" fmla="*/ 990600 w 2804160"/>
                  <a:gd name="connsiteY243" fmla="*/ 3114272 h 3801771"/>
                  <a:gd name="connsiteX244" fmla="*/ 1021080 w 2804160"/>
                  <a:gd name="connsiteY244" fmla="*/ 3152372 h 3801771"/>
                  <a:gd name="connsiteX245" fmla="*/ 929640 w 2804160"/>
                  <a:gd name="connsiteY245" fmla="*/ 3167612 h 3801771"/>
                  <a:gd name="connsiteX246" fmla="*/ 906780 w 2804160"/>
                  <a:gd name="connsiteY246" fmla="*/ 3159992 h 3801771"/>
                  <a:gd name="connsiteX247" fmla="*/ 922020 w 2804160"/>
                  <a:gd name="connsiteY247" fmla="*/ 3099032 h 3801771"/>
                  <a:gd name="connsiteX248" fmla="*/ 914400 w 2804160"/>
                  <a:gd name="connsiteY248" fmla="*/ 3076172 h 3801771"/>
                  <a:gd name="connsiteX249" fmla="*/ 891540 w 2804160"/>
                  <a:gd name="connsiteY249" fmla="*/ 3083792 h 3801771"/>
                  <a:gd name="connsiteX250" fmla="*/ 876300 w 2804160"/>
                  <a:gd name="connsiteY250" fmla="*/ 3106652 h 3801771"/>
                  <a:gd name="connsiteX251" fmla="*/ 853440 w 2804160"/>
                  <a:gd name="connsiteY251" fmla="*/ 3190472 h 3801771"/>
                  <a:gd name="connsiteX252" fmla="*/ 830580 w 2804160"/>
                  <a:gd name="connsiteY252" fmla="*/ 3198092 h 3801771"/>
                  <a:gd name="connsiteX253" fmla="*/ 784860 w 2804160"/>
                  <a:gd name="connsiteY253" fmla="*/ 3190472 h 3801771"/>
                  <a:gd name="connsiteX254" fmla="*/ 792480 w 2804160"/>
                  <a:gd name="connsiteY254" fmla="*/ 3159992 h 3801771"/>
                  <a:gd name="connsiteX255" fmla="*/ 784860 w 2804160"/>
                  <a:gd name="connsiteY255" fmla="*/ 3099032 h 3801771"/>
                  <a:gd name="connsiteX256" fmla="*/ 754380 w 2804160"/>
                  <a:gd name="connsiteY256" fmla="*/ 3167612 h 3801771"/>
                  <a:gd name="connsiteX257" fmla="*/ 746760 w 2804160"/>
                  <a:gd name="connsiteY257" fmla="*/ 3205712 h 3801771"/>
                  <a:gd name="connsiteX258" fmla="*/ 739140 w 2804160"/>
                  <a:gd name="connsiteY258" fmla="*/ 3236192 h 3801771"/>
                  <a:gd name="connsiteX259" fmla="*/ 716280 w 2804160"/>
                  <a:gd name="connsiteY259" fmla="*/ 3243812 h 3801771"/>
                  <a:gd name="connsiteX260" fmla="*/ 685800 w 2804160"/>
                  <a:gd name="connsiteY260" fmla="*/ 3205712 h 3801771"/>
                  <a:gd name="connsiteX261" fmla="*/ 708660 w 2804160"/>
                  <a:gd name="connsiteY261" fmla="*/ 3190472 h 3801771"/>
                  <a:gd name="connsiteX262" fmla="*/ 678180 w 2804160"/>
                  <a:gd name="connsiteY262" fmla="*/ 3129512 h 3801771"/>
                  <a:gd name="connsiteX263" fmla="*/ 655320 w 2804160"/>
                  <a:gd name="connsiteY263" fmla="*/ 3137132 h 3801771"/>
                  <a:gd name="connsiteX264" fmla="*/ 647700 w 2804160"/>
                  <a:gd name="connsiteY264" fmla="*/ 3190472 h 3801771"/>
                  <a:gd name="connsiteX265" fmla="*/ 624840 w 2804160"/>
                  <a:gd name="connsiteY265" fmla="*/ 3167612 h 3801771"/>
                  <a:gd name="connsiteX266" fmla="*/ 609600 w 2804160"/>
                  <a:gd name="connsiteY266" fmla="*/ 3121892 h 3801771"/>
                  <a:gd name="connsiteX267" fmla="*/ 601980 w 2804160"/>
                  <a:gd name="connsiteY267" fmla="*/ 3099032 h 3801771"/>
                  <a:gd name="connsiteX268" fmla="*/ 632460 w 2804160"/>
                  <a:gd name="connsiteY268" fmla="*/ 3076172 h 3801771"/>
                  <a:gd name="connsiteX269" fmla="*/ 655320 w 2804160"/>
                  <a:gd name="connsiteY269" fmla="*/ 3068552 h 3801771"/>
                  <a:gd name="connsiteX270" fmla="*/ 662940 w 2804160"/>
                  <a:gd name="connsiteY270" fmla="*/ 3045692 h 3801771"/>
                  <a:gd name="connsiteX271" fmla="*/ 640080 w 2804160"/>
                  <a:gd name="connsiteY271" fmla="*/ 3022832 h 3801771"/>
                  <a:gd name="connsiteX272" fmla="*/ 609600 w 2804160"/>
                  <a:gd name="connsiteY272" fmla="*/ 3007592 h 3801771"/>
                  <a:gd name="connsiteX273" fmla="*/ 617220 w 2804160"/>
                  <a:gd name="connsiteY273" fmla="*/ 2969492 h 3801771"/>
                  <a:gd name="connsiteX274" fmla="*/ 655320 w 2804160"/>
                  <a:gd name="connsiteY274" fmla="*/ 2923772 h 3801771"/>
                  <a:gd name="connsiteX275" fmla="*/ 640080 w 2804160"/>
                  <a:gd name="connsiteY275" fmla="*/ 2893292 h 3801771"/>
                  <a:gd name="connsiteX276" fmla="*/ 594360 w 2804160"/>
                  <a:gd name="connsiteY276" fmla="*/ 2855192 h 3801771"/>
                  <a:gd name="connsiteX277" fmla="*/ 571500 w 2804160"/>
                  <a:gd name="connsiteY277" fmla="*/ 2778992 h 3801771"/>
                  <a:gd name="connsiteX278" fmla="*/ 556260 w 2804160"/>
                  <a:gd name="connsiteY278" fmla="*/ 2756132 h 3801771"/>
                  <a:gd name="connsiteX279" fmla="*/ 556260 w 2804160"/>
                  <a:gd name="connsiteY279" fmla="*/ 2588492 h 3801771"/>
                  <a:gd name="connsiteX280" fmla="*/ 541020 w 2804160"/>
                  <a:gd name="connsiteY280" fmla="*/ 2542772 h 3801771"/>
                  <a:gd name="connsiteX281" fmla="*/ 548640 w 2804160"/>
                  <a:gd name="connsiteY281" fmla="*/ 2497052 h 3801771"/>
                  <a:gd name="connsiteX282" fmla="*/ 571500 w 2804160"/>
                  <a:gd name="connsiteY282" fmla="*/ 2489432 h 3801771"/>
                  <a:gd name="connsiteX283" fmla="*/ 586740 w 2804160"/>
                  <a:gd name="connsiteY283" fmla="*/ 2466572 h 3801771"/>
                  <a:gd name="connsiteX284" fmla="*/ 571500 w 2804160"/>
                  <a:gd name="connsiteY284" fmla="*/ 2443712 h 3801771"/>
                  <a:gd name="connsiteX285" fmla="*/ 518160 w 2804160"/>
                  <a:gd name="connsiteY285" fmla="*/ 2397992 h 3801771"/>
                  <a:gd name="connsiteX286" fmla="*/ 518160 w 2804160"/>
                  <a:gd name="connsiteY286" fmla="*/ 2321792 h 3801771"/>
                  <a:gd name="connsiteX287" fmla="*/ 548640 w 2804160"/>
                  <a:gd name="connsiteY287" fmla="*/ 2298932 h 3801771"/>
                  <a:gd name="connsiteX288" fmla="*/ 563880 w 2804160"/>
                  <a:gd name="connsiteY288" fmla="*/ 2276072 h 3801771"/>
                  <a:gd name="connsiteX289" fmla="*/ 556260 w 2804160"/>
                  <a:gd name="connsiteY289" fmla="*/ 2230352 h 3801771"/>
                  <a:gd name="connsiteX290" fmla="*/ 441960 w 2804160"/>
                  <a:gd name="connsiteY290" fmla="*/ 2199872 h 3801771"/>
                  <a:gd name="connsiteX291" fmla="*/ 426720 w 2804160"/>
                  <a:gd name="connsiteY291" fmla="*/ 2177012 h 3801771"/>
                  <a:gd name="connsiteX292" fmla="*/ 449580 w 2804160"/>
                  <a:gd name="connsiteY292" fmla="*/ 2116052 h 3801771"/>
                  <a:gd name="connsiteX293" fmla="*/ 457200 w 2804160"/>
                  <a:gd name="connsiteY293" fmla="*/ 2093192 h 3801771"/>
                  <a:gd name="connsiteX294" fmla="*/ 449580 w 2804160"/>
                  <a:gd name="connsiteY294" fmla="*/ 2024612 h 3801771"/>
                  <a:gd name="connsiteX295" fmla="*/ 396240 w 2804160"/>
                  <a:gd name="connsiteY295" fmla="*/ 2009372 h 3801771"/>
                  <a:gd name="connsiteX296" fmla="*/ 373380 w 2804160"/>
                  <a:gd name="connsiteY296" fmla="*/ 1994132 h 3801771"/>
                  <a:gd name="connsiteX297" fmla="*/ 327660 w 2804160"/>
                  <a:gd name="connsiteY297" fmla="*/ 1925552 h 3801771"/>
                  <a:gd name="connsiteX298" fmla="*/ 320040 w 2804160"/>
                  <a:gd name="connsiteY298" fmla="*/ 1902692 h 3801771"/>
                  <a:gd name="connsiteX299" fmla="*/ 327660 w 2804160"/>
                  <a:gd name="connsiteY299" fmla="*/ 1864592 h 3801771"/>
                  <a:gd name="connsiteX300" fmla="*/ 342900 w 2804160"/>
                  <a:gd name="connsiteY300" fmla="*/ 1841732 h 3801771"/>
                  <a:gd name="connsiteX301" fmla="*/ 358140 w 2804160"/>
                  <a:gd name="connsiteY301" fmla="*/ 1811252 h 3801771"/>
                  <a:gd name="connsiteX302" fmla="*/ 373380 w 2804160"/>
                  <a:gd name="connsiteY302" fmla="*/ 1788392 h 3801771"/>
                  <a:gd name="connsiteX303" fmla="*/ 403860 w 2804160"/>
                  <a:gd name="connsiteY303" fmla="*/ 1780772 h 3801771"/>
                  <a:gd name="connsiteX304" fmla="*/ 426720 w 2804160"/>
                  <a:gd name="connsiteY304" fmla="*/ 1757912 h 3801771"/>
                  <a:gd name="connsiteX305" fmla="*/ 426720 w 2804160"/>
                  <a:gd name="connsiteY305" fmla="*/ 1651232 h 3801771"/>
                  <a:gd name="connsiteX306" fmla="*/ 403860 w 2804160"/>
                  <a:gd name="connsiteY306" fmla="*/ 1643612 h 3801771"/>
                  <a:gd name="connsiteX307" fmla="*/ 411480 w 2804160"/>
                  <a:gd name="connsiteY307" fmla="*/ 1582652 h 3801771"/>
                  <a:gd name="connsiteX308" fmla="*/ 419100 w 2804160"/>
                  <a:gd name="connsiteY308" fmla="*/ 1552172 h 3801771"/>
                  <a:gd name="connsiteX309" fmla="*/ 411480 w 2804160"/>
                  <a:gd name="connsiteY309" fmla="*/ 1483592 h 3801771"/>
                  <a:gd name="connsiteX310" fmla="*/ 274320 w 2804160"/>
                  <a:gd name="connsiteY310" fmla="*/ 1475972 h 3801771"/>
                  <a:gd name="connsiteX311" fmla="*/ 228600 w 2804160"/>
                  <a:gd name="connsiteY311" fmla="*/ 1453112 h 3801771"/>
                  <a:gd name="connsiteX312" fmla="*/ 205740 w 2804160"/>
                  <a:gd name="connsiteY312" fmla="*/ 1445492 h 3801771"/>
                  <a:gd name="connsiteX313" fmla="*/ 144780 w 2804160"/>
                  <a:gd name="connsiteY313" fmla="*/ 1430252 h 3801771"/>
                  <a:gd name="connsiteX314" fmla="*/ 121920 w 2804160"/>
                  <a:gd name="connsiteY314" fmla="*/ 1407392 h 3801771"/>
                  <a:gd name="connsiteX315" fmla="*/ 99060 w 2804160"/>
                  <a:gd name="connsiteY315" fmla="*/ 1399772 h 3801771"/>
                  <a:gd name="connsiteX316" fmla="*/ 68580 w 2804160"/>
                  <a:gd name="connsiteY316" fmla="*/ 1384532 h 3801771"/>
                  <a:gd name="connsiteX317" fmla="*/ 38100 w 2804160"/>
                  <a:gd name="connsiteY317" fmla="*/ 1354052 h 3801771"/>
                  <a:gd name="connsiteX318" fmla="*/ 22860 w 2804160"/>
                  <a:gd name="connsiteY318" fmla="*/ 1331192 h 3801771"/>
                  <a:gd name="connsiteX319" fmla="*/ 0 w 2804160"/>
                  <a:gd name="connsiteY319" fmla="*/ 1277852 h 3801771"/>
                  <a:gd name="connsiteX320" fmla="*/ 7620 w 2804160"/>
                  <a:gd name="connsiteY320" fmla="*/ 1224512 h 3801771"/>
                  <a:gd name="connsiteX321" fmla="*/ 30480 w 2804160"/>
                  <a:gd name="connsiteY321" fmla="*/ 1216892 h 3801771"/>
                  <a:gd name="connsiteX322" fmla="*/ 53340 w 2804160"/>
                  <a:gd name="connsiteY322" fmla="*/ 1201652 h 3801771"/>
                  <a:gd name="connsiteX323" fmla="*/ 60960 w 2804160"/>
                  <a:gd name="connsiteY323" fmla="*/ 1148312 h 3801771"/>
                  <a:gd name="connsiteX324" fmla="*/ 68580 w 2804160"/>
                  <a:gd name="connsiteY324" fmla="*/ 1125452 h 3801771"/>
                  <a:gd name="connsiteX325" fmla="*/ 91440 w 2804160"/>
                  <a:gd name="connsiteY325" fmla="*/ 1102592 h 3801771"/>
                  <a:gd name="connsiteX326" fmla="*/ 114300 w 2804160"/>
                  <a:gd name="connsiteY326" fmla="*/ 1094972 h 3801771"/>
                  <a:gd name="connsiteX327" fmla="*/ 220980 w 2804160"/>
                  <a:gd name="connsiteY327" fmla="*/ 1087352 h 3801771"/>
                  <a:gd name="connsiteX328" fmla="*/ 259080 w 2804160"/>
                  <a:gd name="connsiteY328" fmla="*/ 1041632 h 3801771"/>
                  <a:gd name="connsiteX329" fmla="*/ 289560 w 2804160"/>
                  <a:gd name="connsiteY329" fmla="*/ 927332 h 3801771"/>
                  <a:gd name="connsiteX330" fmla="*/ 510540 w 2804160"/>
                  <a:gd name="connsiteY330" fmla="*/ 934952 h 3801771"/>
                  <a:gd name="connsiteX331" fmla="*/ 563880 w 2804160"/>
                  <a:gd name="connsiteY331" fmla="*/ 934952 h 3801771"/>
                  <a:gd name="connsiteX332" fmla="*/ 556260 w 2804160"/>
                  <a:gd name="connsiteY332" fmla="*/ 866372 h 3801771"/>
                  <a:gd name="connsiteX333" fmla="*/ 533400 w 2804160"/>
                  <a:gd name="connsiteY333" fmla="*/ 851132 h 3801771"/>
                  <a:gd name="connsiteX334" fmla="*/ 487680 w 2804160"/>
                  <a:gd name="connsiteY334" fmla="*/ 790172 h 3801771"/>
                  <a:gd name="connsiteX335" fmla="*/ 480060 w 2804160"/>
                  <a:gd name="connsiteY335" fmla="*/ 759692 h 3801771"/>
                  <a:gd name="connsiteX336" fmla="*/ 472440 w 2804160"/>
                  <a:gd name="connsiteY336" fmla="*/ 736832 h 3801771"/>
                  <a:gd name="connsiteX337" fmla="*/ 411480 w 2804160"/>
                  <a:gd name="connsiteY337" fmla="*/ 729212 h 3801771"/>
                  <a:gd name="connsiteX338" fmla="*/ 342900 w 2804160"/>
                  <a:gd name="connsiteY338" fmla="*/ 721592 h 3801771"/>
                  <a:gd name="connsiteX339" fmla="*/ 297180 w 2804160"/>
                  <a:gd name="connsiteY339" fmla="*/ 691112 h 3801771"/>
                  <a:gd name="connsiteX340" fmla="*/ 259080 w 2804160"/>
                  <a:gd name="connsiteY340" fmla="*/ 660632 h 3801771"/>
                  <a:gd name="connsiteX341" fmla="*/ 198120 w 2804160"/>
                  <a:gd name="connsiteY341" fmla="*/ 599672 h 3801771"/>
                  <a:gd name="connsiteX342" fmla="*/ 175260 w 2804160"/>
                  <a:gd name="connsiteY342" fmla="*/ 576812 h 3801771"/>
                  <a:gd name="connsiteX343" fmla="*/ 152400 w 2804160"/>
                  <a:gd name="connsiteY343" fmla="*/ 553952 h 3801771"/>
                  <a:gd name="connsiteX344" fmla="*/ 99060 w 2804160"/>
                  <a:gd name="connsiteY344" fmla="*/ 538712 h 3801771"/>
                  <a:gd name="connsiteX345" fmla="*/ 76200 w 2804160"/>
                  <a:gd name="connsiteY345" fmla="*/ 523472 h 3801771"/>
                  <a:gd name="connsiteX346" fmla="*/ 68580 w 2804160"/>
                  <a:gd name="connsiteY346" fmla="*/ 492992 h 3801771"/>
                  <a:gd name="connsiteX347" fmla="*/ 91440 w 2804160"/>
                  <a:gd name="connsiteY347" fmla="*/ 355832 h 3801771"/>
                  <a:gd name="connsiteX348" fmla="*/ 99060 w 2804160"/>
                  <a:gd name="connsiteY348" fmla="*/ 332972 h 3801771"/>
                  <a:gd name="connsiteX349" fmla="*/ 167640 w 2804160"/>
                  <a:gd name="connsiteY349" fmla="*/ 279632 h 3801771"/>
                  <a:gd name="connsiteX350" fmla="*/ 213360 w 2804160"/>
                  <a:gd name="connsiteY350" fmla="*/ 249152 h 3801771"/>
                  <a:gd name="connsiteX351" fmla="*/ 236220 w 2804160"/>
                  <a:gd name="connsiteY351" fmla="*/ 233912 h 3801771"/>
                  <a:gd name="connsiteX352" fmla="*/ 266700 w 2804160"/>
                  <a:gd name="connsiteY352" fmla="*/ 180572 h 3801771"/>
                  <a:gd name="connsiteX353" fmla="*/ 304800 w 2804160"/>
                  <a:gd name="connsiteY353" fmla="*/ 150092 h 3801771"/>
                  <a:gd name="connsiteX354" fmla="*/ 320040 w 2804160"/>
                  <a:gd name="connsiteY354" fmla="*/ 127232 h 3801771"/>
                  <a:gd name="connsiteX355" fmla="*/ 297180 w 2804160"/>
                  <a:gd name="connsiteY355" fmla="*/ 111992 h 3801771"/>
                  <a:gd name="connsiteX356" fmla="*/ 259080 w 2804160"/>
                  <a:gd name="connsiteY356" fmla="*/ 96752 h 3801771"/>
                  <a:gd name="connsiteX357" fmla="*/ 228600 w 2804160"/>
                  <a:gd name="connsiteY357" fmla="*/ 89132 h 3801771"/>
                  <a:gd name="connsiteX358" fmla="*/ 251460 w 2804160"/>
                  <a:gd name="connsiteY358" fmla="*/ 5312 h 380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</a:cxnLst>
                <a:rect l="l" t="t" r="r" b="b"/>
                <a:pathLst>
                  <a:path w="2804160" h="3801771">
                    <a:moveTo>
                      <a:pt x="251460" y="5312"/>
                    </a:moveTo>
                    <a:cubicBezTo>
                      <a:pt x="261620" y="-7388"/>
                      <a:pt x="278784" y="5748"/>
                      <a:pt x="289560" y="12932"/>
                    </a:cubicBezTo>
                    <a:cubicBezTo>
                      <a:pt x="296243" y="17387"/>
                      <a:pt x="293588" y="28608"/>
                      <a:pt x="297180" y="35792"/>
                    </a:cubicBezTo>
                    <a:cubicBezTo>
                      <a:pt x="301276" y="43983"/>
                      <a:pt x="305269" y="52931"/>
                      <a:pt x="312420" y="58652"/>
                    </a:cubicBezTo>
                    <a:cubicBezTo>
                      <a:pt x="318692" y="63670"/>
                      <a:pt x="328096" y="62680"/>
                      <a:pt x="335280" y="66272"/>
                    </a:cubicBezTo>
                    <a:cubicBezTo>
                      <a:pt x="343471" y="70368"/>
                      <a:pt x="350520" y="76432"/>
                      <a:pt x="358140" y="81512"/>
                    </a:cubicBezTo>
                    <a:cubicBezTo>
                      <a:pt x="363220" y="89132"/>
                      <a:pt x="367517" y="97337"/>
                      <a:pt x="373380" y="104372"/>
                    </a:cubicBezTo>
                    <a:cubicBezTo>
                      <a:pt x="380279" y="112651"/>
                      <a:pt x="390262" y="118266"/>
                      <a:pt x="396240" y="127232"/>
                    </a:cubicBezTo>
                    <a:cubicBezTo>
                      <a:pt x="425685" y="171399"/>
                      <a:pt x="375595" y="131248"/>
                      <a:pt x="426720" y="165332"/>
                    </a:cubicBezTo>
                    <a:cubicBezTo>
                      <a:pt x="431800" y="172952"/>
                      <a:pt x="435484" y="181716"/>
                      <a:pt x="441960" y="188192"/>
                    </a:cubicBezTo>
                    <a:cubicBezTo>
                      <a:pt x="456732" y="202964"/>
                      <a:pt x="469087" y="204854"/>
                      <a:pt x="487680" y="211052"/>
                    </a:cubicBezTo>
                    <a:cubicBezTo>
                      <a:pt x="495300" y="218672"/>
                      <a:pt x="499830" y="235102"/>
                      <a:pt x="510540" y="233912"/>
                    </a:cubicBezTo>
                    <a:cubicBezTo>
                      <a:pt x="528744" y="231889"/>
                      <a:pt x="556260" y="203432"/>
                      <a:pt x="556260" y="203432"/>
                    </a:cubicBezTo>
                    <a:cubicBezTo>
                      <a:pt x="566420" y="205972"/>
                      <a:pt x="577647" y="205856"/>
                      <a:pt x="586740" y="211052"/>
                    </a:cubicBezTo>
                    <a:cubicBezTo>
                      <a:pt x="596096" y="216399"/>
                      <a:pt x="598824" y="233912"/>
                      <a:pt x="609600" y="233912"/>
                    </a:cubicBezTo>
                    <a:cubicBezTo>
                      <a:pt x="617632" y="233912"/>
                      <a:pt x="605572" y="218236"/>
                      <a:pt x="601980" y="211052"/>
                    </a:cubicBezTo>
                    <a:cubicBezTo>
                      <a:pt x="597884" y="202861"/>
                      <a:pt x="590836" y="196383"/>
                      <a:pt x="586740" y="188192"/>
                    </a:cubicBezTo>
                    <a:cubicBezTo>
                      <a:pt x="555192" y="125096"/>
                      <a:pt x="607556" y="207986"/>
                      <a:pt x="563880" y="142472"/>
                    </a:cubicBezTo>
                    <a:cubicBezTo>
                      <a:pt x="566420" y="129772"/>
                      <a:pt x="560255" y="110798"/>
                      <a:pt x="571500" y="104372"/>
                    </a:cubicBezTo>
                    <a:cubicBezTo>
                      <a:pt x="620649" y="76287"/>
                      <a:pt x="611972" y="121193"/>
                      <a:pt x="632460" y="134852"/>
                    </a:cubicBezTo>
                    <a:cubicBezTo>
                      <a:pt x="641174" y="140661"/>
                      <a:pt x="652780" y="139932"/>
                      <a:pt x="662940" y="142472"/>
                    </a:cubicBezTo>
                    <a:cubicBezTo>
                      <a:pt x="714565" y="194097"/>
                      <a:pt x="678831" y="148327"/>
                      <a:pt x="693420" y="279632"/>
                    </a:cubicBezTo>
                    <a:cubicBezTo>
                      <a:pt x="694969" y="293576"/>
                      <a:pt x="706808" y="315880"/>
                      <a:pt x="716280" y="325352"/>
                    </a:cubicBezTo>
                    <a:cubicBezTo>
                      <a:pt x="725123" y="334195"/>
                      <a:pt x="760058" y="352246"/>
                      <a:pt x="769620" y="355832"/>
                    </a:cubicBezTo>
                    <a:cubicBezTo>
                      <a:pt x="779426" y="359509"/>
                      <a:pt x="789940" y="360912"/>
                      <a:pt x="800100" y="363452"/>
                    </a:cubicBezTo>
                    <a:cubicBezTo>
                      <a:pt x="807720" y="368532"/>
                      <a:pt x="814769" y="374596"/>
                      <a:pt x="822960" y="378692"/>
                    </a:cubicBezTo>
                    <a:cubicBezTo>
                      <a:pt x="840378" y="387401"/>
                      <a:pt x="866530" y="389585"/>
                      <a:pt x="883920" y="393932"/>
                    </a:cubicBezTo>
                    <a:cubicBezTo>
                      <a:pt x="891712" y="395880"/>
                      <a:pt x="899160" y="399012"/>
                      <a:pt x="906780" y="401552"/>
                    </a:cubicBezTo>
                    <a:cubicBezTo>
                      <a:pt x="924560" y="399012"/>
                      <a:pt x="946095" y="405152"/>
                      <a:pt x="960120" y="393932"/>
                    </a:cubicBezTo>
                    <a:cubicBezTo>
                      <a:pt x="967271" y="388211"/>
                      <a:pt x="945891" y="380174"/>
                      <a:pt x="944880" y="371072"/>
                    </a:cubicBezTo>
                    <a:cubicBezTo>
                      <a:pt x="940184" y="328810"/>
                      <a:pt x="951401" y="326451"/>
                      <a:pt x="975360" y="302492"/>
                    </a:cubicBezTo>
                    <a:cubicBezTo>
                      <a:pt x="993140" y="249152"/>
                      <a:pt x="975360" y="261852"/>
                      <a:pt x="1013460" y="249152"/>
                    </a:cubicBezTo>
                    <a:cubicBezTo>
                      <a:pt x="1018540" y="256772"/>
                      <a:pt x="1024604" y="263821"/>
                      <a:pt x="1028700" y="272012"/>
                    </a:cubicBezTo>
                    <a:cubicBezTo>
                      <a:pt x="1032292" y="279196"/>
                      <a:pt x="1032419" y="287851"/>
                      <a:pt x="1036320" y="294872"/>
                    </a:cubicBezTo>
                    <a:cubicBezTo>
                      <a:pt x="1045215" y="310883"/>
                      <a:pt x="1056640" y="325352"/>
                      <a:pt x="1066800" y="340592"/>
                    </a:cubicBezTo>
                    <a:cubicBezTo>
                      <a:pt x="1071880" y="348212"/>
                      <a:pt x="1079144" y="354764"/>
                      <a:pt x="1082040" y="363452"/>
                    </a:cubicBezTo>
                    <a:cubicBezTo>
                      <a:pt x="1084580" y="371072"/>
                      <a:pt x="1087453" y="378589"/>
                      <a:pt x="1089660" y="386312"/>
                    </a:cubicBezTo>
                    <a:cubicBezTo>
                      <a:pt x="1092915" y="397705"/>
                      <a:pt x="1098810" y="427472"/>
                      <a:pt x="1104900" y="439652"/>
                    </a:cubicBezTo>
                    <a:cubicBezTo>
                      <a:pt x="1108996" y="447843"/>
                      <a:pt x="1115060" y="454892"/>
                      <a:pt x="1120140" y="462512"/>
                    </a:cubicBezTo>
                    <a:cubicBezTo>
                      <a:pt x="1117600" y="477752"/>
                      <a:pt x="1113273" y="492800"/>
                      <a:pt x="1112520" y="508232"/>
                    </a:cubicBezTo>
                    <a:cubicBezTo>
                      <a:pt x="1098624" y="793109"/>
                      <a:pt x="1154852" y="700003"/>
                      <a:pt x="1089660" y="797792"/>
                    </a:cubicBezTo>
                    <a:cubicBezTo>
                      <a:pt x="1092200" y="810492"/>
                      <a:pt x="1090096" y="825116"/>
                      <a:pt x="1097280" y="835892"/>
                    </a:cubicBezTo>
                    <a:cubicBezTo>
                      <a:pt x="1101735" y="842575"/>
                      <a:pt x="1112956" y="839920"/>
                      <a:pt x="1120140" y="843512"/>
                    </a:cubicBezTo>
                    <a:cubicBezTo>
                      <a:pt x="1177772" y="872328"/>
                      <a:pt x="1094261" y="852660"/>
                      <a:pt x="1203960" y="866372"/>
                    </a:cubicBezTo>
                    <a:cubicBezTo>
                      <a:pt x="1287330" y="894162"/>
                      <a:pt x="1161050" y="849841"/>
                      <a:pt x="1249680" y="889232"/>
                    </a:cubicBezTo>
                    <a:cubicBezTo>
                      <a:pt x="1273532" y="899833"/>
                      <a:pt x="1300548" y="905759"/>
                      <a:pt x="1325880" y="912092"/>
                    </a:cubicBezTo>
                    <a:cubicBezTo>
                      <a:pt x="1333500" y="917172"/>
                      <a:pt x="1340371" y="923613"/>
                      <a:pt x="1348740" y="927332"/>
                    </a:cubicBezTo>
                    <a:cubicBezTo>
                      <a:pt x="1386043" y="943911"/>
                      <a:pt x="1390840" y="939962"/>
                      <a:pt x="1424940" y="950192"/>
                    </a:cubicBezTo>
                    <a:cubicBezTo>
                      <a:pt x="1440327" y="954808"/>
                      <a:pt x="1470660" y="965432"/>
                      <a:pt x="1470660" y="965432"/>
                    </a:cubicBezTo>
                    <a:cubicBezTo>
                      <a:pt x="1493520" y="962892"/>
                      <a:pt x="1516686" y="962323"/>
                      <a:pt x="1539240" y="957812"/>
                    </a:cubicBezTo>
                    <a:cubicBezTo>
                      <a:pt x="1554992" y="954662"/>
                      <a:pt x="1569720" y="947652"/>
                      <a:pt x="1584960" y="942572"/>
                    </a:cubicBezTo>
                    <a:lnTo>
                      <a:pt x="1607820" y="934952"/>
                    </a:lnTo>
                    <a:cubicBezTo>
                      <a:pt x="1629549" y="937366"/>
                      <a:pt x="1673728" y="937426"/>
                      <a:pt x="1699260" y="950192"/>
                    </a:cubicBezTo>
                    <a:cubicBezTo>
                      <a:pt x="1707451" y="954288"/>
                      <a:pt x="1714500" y="960352"/>
                      <a:pt x="1722120" y="965432"/>
                    </a:cubicBezTo>
                    <a:lnTo>
                      <a:pt x="1844040" y="957812"/>
                    </a:lnTo>
                    <a:cubicBezTo>
                      <a:pt x="1877079" y="955533"/>
                      <a:pt x="1909982" y="950192"/>
                      <a:pt x="1943100" y="950192"/>
                    </a:cubicBezTo>
                    <a:cubicBezTo>
                      <a:pt x="2011727" y="950192"/>
                      <a:pt x="2080260" y="955272"/>
                      <a:pt x="2148840" y="957812"/>
                    </a:cubicBezTo>
                    <a:cubicBezTo>
                      <a:pt x="2176942" y="967179"/>
                      <a:pt x="2175183" y="970794"/>
                      <a:pt x="2209800" y="957812"/>
                    </a:cubicBezTo>
                    <a:cubicBezTo>
                      <a:pt x="2218375" y="954596"/>
                      <a:pt x="2223562" y="943622"/>
                      <a:pt x="2232660" y="942572"/>
                    </a:cubicBezTo>
                    <a:cubicBezTo>
                      <a:pt x="2290750" y="935869"/>
                      <a:pt x="2349500" y="937492"/>
                      <a:pt x="2407920" y="934952"/>
                    </a:cubicBezTo>
                    <a:cubicBezTo>
                      <a:pt x="2423160" y="937492"/>
                      <a:pt x="2438490" y="939542"/>
                      <a:pt x="2453640" y="942572"/>
                    </a:cubicBezTo>
                    <a:cubicBezTo>
                      <a:pt x="2477560" y="947356"/>
                      <a:pt x="2485192" y="950549"/>
                      <a:pt x="2506980" y="957812"/>
                    </a:cubicBezTo>
                    <a:cubicBezTo>
                      <a:pt x="2512060" y="965432"/>
                      <a:pt x="2515328" y="974641"/>
                      <a:pt x="2522220" y="980672"/>
                    </a:cubicBezTo>
                    <a:cubicBezTo>
                      <a:pt x="2558509" y="1012425"/>
                      <a:pt x="2560545" y="1009303"/>
                      <a:pt x="2598420" y="1018772"/>
                    </a:cubicBezTo>
                    <a:cubicBezTo>
                      <a:pt x="2642096" y="1084286"/>
                      <a:pt x="2583940" y="1007188"/>
                      <a:pt x="2636520" y="1049252"/>
                    </a:cubicBezTo>
                    <a:cubicBezTo>
                      <a:pt x="2643671" y="1054973"/>
                      <a:pt x="2647216" y="1064161"/>
                      <a:pt x="2651760" y="1072112"/>
                    </a:cubicBezTo>
                    <a:cubicBezTo>
                      <a:pt x="2666826" y="1098477"/>
                      <a:pt x="2666071" y="1099805"/>
                      <a:pt x="2674620" y="1125452"/>
                    </a:cubicBezTo>
                    <a:cubicBezTo>
                      <a:pt x="2672080" y="1133072"/>
                      <a:pt x="2674841" y="1146570"/>
                      <a:pt x="2667000" y="1148312"/>
                    </a:cubicBezTo>
                    <a:cubicBezTo>
                      <a:pt x="2641151" y="1154056"/>
                      <a:pt x="2608569" y="1141535"/>
                      <a:pt x="2583180" y="1133072"/>
                    </a:cubicBezTo>
                    <a:cubicBezTo>
                      <a:pt x="2494698" y="1147819"/>
                      <a:pt x="2540914" y="1132788"/>
                      <a:pt x="2560320" y="1148312"/>
                    </a:cubicBezTo>
                    <a:cubicBezTo>
                      <a:pt x="2567471" y="1154033"/>
                      <a:pt x="2570480" y="1163552"/>
                      <a:pt x="2575560" y="1171172"/>
                    </a:cubicBezTo>
                    <a:cubicBezTo>
                      <a:pt x="2558401" y="1274129"/>
                      <a:pt x="2581272" y="1175464"/>
                      <a:pt x="2552700" y="1239752"/>
                    </a:cubicBezTo>
                    <a:cubicBezTo>
                      <a:pt x="2546176" y="1254432"/>
                      <a:pt x="2537460" y="1285472"/>
                      <a:pt x="2537460" y="1285472"/>
                    </a:cubicBezTo>
                    <a:cubicBezTo>
                      <a:pt x="2535098" y="1302006"/>
                      <a:pt x="2531033" y="1360479"/>
                      <a:pt x="2514600" y="1376912"/>
                    </a:cubicBezTo>
                    <a:cubicBezTo>
                      <a:pt x="2507195" y="1384317"/>
                      <a:pt x="2494280" y="1381992"/>
                      <a:pt x="2484120" y="1384532"/>
                    </a:cubicBezTo>
                    <a:cubicBezTo>
                      <a:pt x="2490303" y="1403082"/>
                      <a:pt x="2499879" y="1418173"/>
                      <a:pt x="2484120" y="1437872"/>
                    </a:cubicBezTo>
                    <a:cubicBezTo>
                      <a:pt x="2479102" y="1444144"/>
                      <a:pt x="2468444" y="1441900"/>
                      <a:pt x="2461260" y="1445492"/>
                    </a:cubicBezTo>
                    <a:cubicBezTo>
                      <a:pt x="2403628" y="1474308"/>
                      <a:pt x="2487139" y="1454640"/>
                      <a:pt x="2377440" y="1468352"/>
                    </a:cubicBezTo>
                    <a:cubicBezTo>
                      <a:pt x="2374900" y="1475972"/>
                      <a:pt x="2371626" y="1483386"/>
                      <a:pt x="2369820" y="1491212"/>
                    </a:cubicBezTo>
                    <a:cubicBezTo>
                      <a:pt x="2363995" y="1516452"/>
                      <a:pt x="2362198" y="1542654"/>
                      <a:pt x="2354580" y="1567412"/>
                    </a:cubicBezTo>
                    <a:cubicBezTo>
                      <a:pt x="2351887" y="1576165"/>
                      <a:pt x="2343059" y="1581903"/>
                      <a:pt x="2339340" y="1590272"/>
                    </a:cubicBezTo>
                    <a:cubicBezTo>
                      <a:pt x="2332816" y="1604952"/>
                      <a:pt x="2324100" y="1635992"/>
                      <a:pt x="2324100" y="1635992"/>
                    </a:cubicBezTo>
                    <a:cubicBezTo>
                      <a:pt x="2316480" y="1628372"/>
                      <a:pt x="2308139" y="1621411"/>
                      <a:pt x="2301240" y="1613132"/>
                    </a:cubicBezTo>
                    <a:cubicBezTo>
                      <a:pt x="2295377" y="1606097"/>
                      <a:pt x="2293766" y="1595126"/>
                      <a:pt x="2286000" y="1590272"/>
                    </a:cubicBezTo>
                    <a:cubicBezTo>
                      <a:pt x="2272377" y="1581758"/>
                      <a:pt x="2240280" y="1575032"/>
                      <a:pt x="2240280" y="1575032"/>
                    </a:cubicBezTo>
                    <a:cubicBezTo>
                      <a:pt x="2237740" y="1582652"/>
                      <a:pt x="2234867" y="1590169"/>
                      <a:pt x="2232660" y="1597892"/>
                    </a:cubicBezTo>
                    <a:cubicBezTo>
                      <a:pt x="2229783" y="1607962"/>
                      <a:pt x="2234407" y="1623688"/>
                      <a:pt x="2225040" y="1628372"/>
                    </a:cubicBezTo>
                    <a:cubicBezTo>
                      <a:pt x="2216849" y="1632468"/>
                      <a:pt x="2209800" y="1618212"/>
                      <a:pt x="2202180" y="1613132"/>
                    </a:cubicBezTo>
                    <a:cubicBezTo>
                      <a:pt x="2199640" y="1605512"/>
                      <a:pt x="2202352" y="1588324"/>
                      <a:pt x="2194560" y="1590272"/>
                    </a:cubicBezTo>
                    <a:cubicBezTo>
                      <a:pt x="2173502" y="1595536"/>
                      <a:pt x="2171528" y="1628715"/>
                      <a:pt x="2164080" y="1643612"/>
                    </a:cubicBezTo>
                    <a:cubicBezTo>
                      <a:pt x="2159984" y="1651803"/>
                      <a:pt x="2153920" y="1658852"/>
                      <a:pt x="2148840" y="1666472"/>
                    </a:cubicBezTo>
                    <a:cubicBezTo>
                      <a:pt x="2132017" y="1664603"/>
                      <a:pt x="2066422" y="1650298"/>
                      <a:pt x="2042160" y="1666472"/>
                    </a:cubicBezTo>
                    <a:cubicBezTo>
                      <a:pt x="2035477" y="1670927"/>
                      <a:pt x="2038132" y="1682148"/>
                      <a:pt x="2034540" y="1689332"/>
                    </a:cubicBezTo>
                    <a:cubicBezTo>
                      <a:pt x="2030444" y="1697523"/>
                      <a:pt x="2023396" y="1704001"/>
                      <a:pt x="2019300" y="1712192"/>
                    </a:cubicBezTo>
                    <a:cubicBezTo>
                      <a:pt x="2015708" y="1719376"/>
                      <a:pt x="2016698" y="1728780"/>
                      <a:pt x="2011680" y="1735052"/>
                    </a:cubicBezTo>
                    <a:cubicBezTo>
                      <a:pt x="1998524" y="1751497"/>
                      <a:pt x="1976643" y="1753336"/>
                      <a:pt x="1958340" y="1757912"/>
                    </a:cubicBezTo>
                    <a:cubicBezTo>
                      <a:pt x="1955800" y="1775692"/>
                      <a:pt x="1955881" y="1794049"/>
                      <a:pt x="1950720" y="1811252"/>
                    </a:cubicBezTo>
                    <a:cubicBezTo>
                      <a:pt x="1948088" y="1820024"/>
                      <a:pt x="1940803" y="1826660"/>
                      <a:pt x="1935480" y="1834112"/>
                    </a:cubicBezTo>
                    <a:cubicBezTo>
                      <a:pt x="1888222" y="1900273"/>
                      <a:pt x="1933296" y="1833578"/>
                      <a:pt x="1897380" y="1887452"/>
                    </a:cubicBezTo>
                    <a:cubicBezTo>
                      <a:pt x="1899920" y="1895072"/>
                      <a:pt x="1899320" y="1904632"/>
                      <a:pt x="1905000" y="1910312"/>
                    </a:cubicBezTo>
                    <a:cubicBezTo>
                      <a:pt x="1930400" y="1935712"/>
                      <a:pt x="1935480" y="1895072"/>
                      <a:pt x="1920240" y="1940792"/>
                    </a:cubicBezTo>
                    <a:cubicBezTo>
                      <a:pt x="1939393" y="1998251"/>
                      <a:pt x="1911329" y="1929653"/>
                      <a:pt x="1950720" y="1978892"/>
                    </a:cubicBezTo>
                    <a:cubicBezTo>
                      <a:pt x="1955738" y="1985164"/>
                      <a:pt x="1954748" y="1994568"/>
                      <a:pt x="1958340" y="2001752"/>
                    </a:cubicBezTo>
                    <a:cubicBezTo>
                      <a:pt x="1962436" y="2009943"/>
                      <a:pt x="1968500" y="2016992"/>
                      <a:pt x="1973580" y="2024612"/>
                    </a:cubicBezTo>
                    <a:cubicBezTo>
                      <a:pt x="1976120" y="2034772"/>
                      <a:pt x="1977075" y="2045466"/>
                      <a:pt x="1981200" y="2055092"/>
                    </a:cubicBezTo>
                    <a:cubicBezTo>
                      <a:pt x="1984808" y="2063510"/>
                      <a:pt x="1993808" y="2069180"/>
                      <a:pt x="1996440" y="2077952"/>
                    </a:cubicBezTo>
                    <a:cubicBezTo>
                      <a:pt x="2004262" y="2104025"/>
                      <a:pt x="2010946" y="2224114"/>
                      <a:pt x="2011680" y="2230352"/>
                    </a:cubicBezTo>
                    <a:cubicBezTo>
                      <a:pt x="2012904" y="2240753"/>
                      <a:pt x="2017246" y="2250563"/>
                      <a:pt x="2019300" y="2260832"/>
                    </a:cubicBezTo>
                    <a:cubicBezTo>
                      <a:pt x="2022330" y="2275982"/>
                      <a:pt x="2024380" y="2291312"/>
                      <a:pt x="2026920" y="2306552"/>
                    </a:cubicBezTo>
                    <a:cubicBezTo>
                      <a:pt x="2029460" y="2283692"/>
                      <a:pt x="2023635" y="2258223"/>
                      <a:pt x="2034540" y="2237972"/>
                    </a:cubicBezTo>
                    <a:cubicBezTo>
                      <a:pt x="2043224" y="2221845"/>
                      <a:pt x="2080260" y="2207492"/>
                      <a:pt x="2080260" y="2207492"/>
                    </a:cubicBezTo>
                    <a:cubicBezTo>
                      <a:pt x="2090420" y="2210032"/>
                      <a:pt x="2102562" y="2208570"/>
                      <a:pt x="2110740" y="2215112"/>
                    </a:cubicBezTo>
                    <a:cubicBezTo>
                      <a:pt x="2117012" y="2220130"/>
                      <a:pt x="2117139" y="2230033"/>
                      <a:pt x="2118360" y="2237972"/>
                    </a:cubicBezTo>
                    <a:cubicBezTo>
                      <a:pt x="2122242" y="2263202"/>
                      <a:pt x="2120240" y="2289299"/>
                      <a:pt x="2125980" y="2314172"/>
                    </a:cubicBezTo>
                    <a:cubicBezTo>
                      <a:pt x="2131599" y="2338523"/>
                      <a:pt x="2152777" y="2342811"/>
                      <a:pt x="2171700" y="2352272"/>
                    </a:cubicBezTo>
                    <a:cubicBezTo>
                      <a:pt x="2288456" y="2334310"/>
                      <a:pt x="2279841" y="2369389"/>
                      <a:pt x="2263140" y="2260832"/>
                    </a:cubicBezTo>
                    <a:cubicBezTo>
                      <a:pt x="2261919" y="2252893"/>
                      <a:pt x="2258060" y="2245592"/>
                      <a:pt x="2255520" y="2237972"/>
                    </a:cubicBezTo>
                    <a:cubicBezTo>
                      <a:pt x="2262547" y="2188781"/>
                      <a:pt x="2251710" y="2188442"/>
                      <a:pt x="2286000" y="2161772"/>
                    </a:cubicBezTo>
                    <a:cubicBezTo>
                      <a:pt x="2300458" y="2150527"/>
                      <a:pt x="2331720" y="2131292"/>
                      <a:pt x="2331720" y="2131292"/>
                    </a:cubicBezTo>
                    <a:cubicBezTo>
                      <a:pt x="2366655" y="2078889"/>
                      <a:pt x="2356408" y="2102948"/>
                      <a:pt x="2369820" y="2062712"/>
                    </a:cubicBezTo>
                    <a:cubicBezTo>
                      <a:pt x="2372360" y="2016992"/>
                      <a:pt x="2368007" y="1970360"/>
                      <a:pt x="2377440" y="1925552"/>
                    </a:cubicBezTo>
                    <a:cubicBezTo>
                      <a:pt x="2379095" y="1917692"/>
                      <a:pt x="2392377" y="1916612"/>
                      <a:pt x="2400300" y="1917932"/>
                    </a:cubicBezTo>
                    <a:cubicBezTo>
                      <a:pt x="2409333" y="1919438"/>
                      <a:pt x="2415540" y="1928092"/>
                      <a:pt x="2423160" y="1933172"/>
                    </a:cubicBezTo>
                    <a:cubicBezTo>
                      <a:pt x="2425931" y="1941485"/>
                      <a:pt x="2430549" y="1980739"/>
                      <a:pt x="2453640" y="1948412"/>
                    </a:cubicBezTo>
                    <a:cubicBezTo>
                      <a:pt x="2462977" y="1935340"/>
                      <a:pt x="2468880" y="1902692"/>
                      <a:pt x="2468880" y="1902692"/>
                    </a:cubicBezTo>
                    <a:cubicBezTo>
                      <a:pt x="2476500" y="1905232"/>
                      <a:pt x="2487285" y="1903629"/>
                      <a:pt x="2491740" y="1910312"/>
                    </a:cubicBezTo>
                    <a:cubicBezTo>
                      <a:pt x="2518490" y="1950437"/>
                      <a:pt x="2476186" y="1956137"/>
                      <a:pt x="2522220" y="1940792"/>
                    </a:cubicBezTo>
                    <a:cubicBezTo>
                      <a:pt x="2525020" y="1932393"/>
                      <a:pt x="2540587" y="1860602"/>
                      <a:pt x="2575560" y="1925552"/>
                    </a:cubicBezTo>
                    <a:cubicBezTo>
                      <a:pt x="2590061" y="1952482"/>
                      <a:pt x="2579138" y="1986675"/>
                      <a:pt x="2583180" y="2016992"/>
                    </a:cubicBezTo>
                    <a:cubicBezTo>
                      <a:pt x="2584242" y="2024954"/>
                      <a:pt x="2588260" y="2032232"/>
                      <a:pt x="2590800" y="2039852"/>
                    </a:cubicBezTo>
                    <a:cubicBezTo>
                      <a:pt x="2593340" y="2057632"/>
                      <a:pt x="2596437" y="2075341"/>
                      <a:pt x="2598420" y="2093192"/>
                    </a:cubicBezTo>
                    <a:cubicBezTo>
                      <a:pt x="2601518" y="2121076"/>
                      <a:pt x="2600162" y="2149580"/>
                      <a:pt x="2606040" y="2177012"/>
                    </a:cubicBezTo>
                    <a:cubicBezTo>
                      <a:pt x="2607959" y="2185967"/>
                      <a:pt x="2617184" y="2191681"/>
                      <a:pt x="2621280" y="2199872"/>
                    </a:cubicBezTo>
                    <a:cubicBezTo>
                      <a:pt x="2624872" y="2207056"/>
                      <a:pt x="2626360" y="2215112"/>
                      <a:pt x="2628900" y="2222732"/>
                    </a:cubicBezTo>
                    <a:cubicBezTo>
                      <a:pt x="2611439" y="2292577"/>
                      <a:pt x="2625278" y="2266264"/>
                      <a:pt x="2598420" y="2306552"/>
                    </a:cubicBezTo>
                    <a:cubicBezTo>
                      <a:pt x="2661179" y="2327472"/>
                      <a:pt x="2646412" y="2305889"/>
                      <a:pt x="2636520" y="2375132"/>
                    </a:cubicBezTo>
                    <a:cubicBezTo>
                      <a:pt x="2640238" y="2397441"/>
                      <a:pt x="2638775" y="2427228"/>
                      <a:pt x="2659380" y="2443712"/>
                    </a:cubicBezTo>
                    <a:cubicBezTo>
                      <a:pt x="2665652" y="2448730"/>
                      <a:pt x="2674620" y="2448792"/>
                      <a:pt x="2682240" y="2451332"/>
                    </a:cubicBezTo>
                    <a:cubicBezTo>
                      <a:pt x="2684780" y="2458952"/>
                      <a:pt x="2688285" y="2466316"/>
                      <a:pt x="2689860" y="2474192"/>
                    </a:cubicBezTo>
                    <a:cubicBezTo>
                      <a:pt x="2701667" y="2533226"/>
                      <a:pt x="2691546" y="2512833"/>
                      <a:pt x="2705100" y="2558012"/>
                    </a:cubicBezTo>
                    <a:cubicBezTo>
                      <a:pt x="2709716" y="2573399"/>
                      <a:pt x="2720340" y="2603732"/>
                      <a:pt x="2720340" y="2603732"/>
                    </a:cubicBezTo>
                    <a:cubicBezTo>
                      <a:pt x="2722880" y="2651992"/>
                      <a:pt x="2722623" y="2700481"/>
                      <a:pt x="2727960" y="2748512"/>
                    </a:cubicBezTo>
                    <a:cubicBezTo>
                      <a:pt x="2730273" y="2769329"/>
                      <a:pt x="2743200" y="2809472"/>
                      <a:pt x="2743200" y="2809472"/>
                    </a:cubicBezTo>
                    <a:cubicBezTo>
                      <a:pt x="2745740" y="2837412"/>
                      <a:pt x="2746852" y="2865519"/>
                      <a:pt x="2750820" y="2893292"/>
                    </a:cubicBezTo>
                    <a:cubicBezTo>
                      <a:pt x="2751956" y="2901243"/>
                      <a:pt x="2757219" y="2908213"/>
                      <a:pt x="2758440" y="2916152"/>
                    </a:cubicBezTo>
                    <a:cubicBezTo>
                      <a:pt x="2762322" y="2941382"/>
                      <a:pt x="2763520" y="2966952"/>
                      <a:pt x="2766060" y="2992352"/>
                    </a:cubicBezTo>
                    <a:cubicBezTo>
                      <a:pt x="2768600" y="3071092"/>
                      <a:pt x="2769186" y="3149919"/>
                      <a:pt x="2773680" y="3228572"/>
                    </a:cubicBezTo>
                    <a:cubicBezTo>
                      <a:pt x="2774277" y="3239028"/>
                      <a:pt x="2779106" y="3248812"/>
                      <a:pt x="2781300" y="3259052"/>
                    </a:cubicBezTo>
                    <a:cubicBezTo>
                      <a:pt x="2795003" y="3322997"/>
                      <a:pt x="2795006" y="3326048"/>
                      <a:pt x="2804160" y="3380972"/>
                    </a:cubicBezTo>
                    <a:cubicBezTo>
                      <a:pt x="2801620" y="3398752"/>
                      <a:pt x="2803834" y="3417899"/>
                      <a:pt x="2796540" y="3434312"/>
                    </a:cubicBezTo>
                    <a:cubicBezTo>
                      <a:pt x="2792821" y="3442681"/>
                      <a:pt x="2782049" y="3445833"/>
                      <a:pt x="2773680" y="3449552"/>
                    </a:cubicBezTo>
                    <a:cubicBezTo>
                      <a:pt x="2759000" y="3456076"/>
                      <a:pt x="2727960" y="3464792"/>
                      <a:pt x="2727960" y="3464792"/>
                    </a:cubicBezTo>
                    <a:cubicBezTo>
                      <a:pt x="2712745" y="3327861"/>
                      <a:pt x="2747491" y="3438899"/>
                      <a:pt x="2667000" y="3388592"/>
                    </a:cubicBezTo>
                    <a:cubicBezTo>
                      <a:pt x="2658119" y="3383041"/>
                      <a:pt x="2665922" y="3366290"/>
                      <a:pt x="2659380" y="3358112"/>
                    </a:cubicBezTo>
                    <a:cubicBezTo>
                      <a:pt x="2654362" y="3351840"/>
                      <a:pt x="2644140" y="3353032"/>
                      <a:pt x="2636520" y="3350492"/>
                    </a:cubicBezTo>
                    <a:cubicBezTo>
                      <a:pt x="2616200" y="3353032"/>
                      <a:pt x="2592599" y="3346753"/>
                      <a:pt x="2575560" y="3358112"/>
                    </a:cubicBezTo>
                    <a:cubicBezTo>
                      <a:pt x="2564784" y="3365296"/>
                      <a:pt x="2574366" y="3384967"/>
                      <a:pt x="2567940" y="3396212"/>
                    </a:cubicBezTo>
                    <a:cubicBezTo>
                      <a:pt x="2563396" y="3404163"/>
                      <a:pt x="2552115" y="3405589"/>
                      <a:pt x="2545080" y="3411452"/>
                    </a:cubicBezTo>
                    <a:cubicBezTo>
                      <a:pt x="2536801" y="3418351"/>
                      <a:pt x="2529840" y="3426692"/>
                      <a:pt x="2522220" y="3434312"/>
                    </a:cubicBezTo>
                    <a:cubicBezTo>
                      <a:pt x="2504084" y="3488720"/>
                      <a:pt x="2515891" y="3466666"/>
                      <a:pt x="2491740" y="3502892"/>
                    </a:cubicBezTo>
                    <a:cubicBezTo>
                      <a:pt x="2499360" y="3507972"/>
                      <a:pt x="2508124" y="3511656"/>
                      <a:pt x="2514600" y="3518132"/>
                    </a:cubicBezTo>
                    <a:cubicBezTo>
                      <a:pt x="2521076" y="3524608"/>
                      <a:pt x="2523977" y="3533957"/>
                      <a:pt x="2529840" y="3540992"/>
                    </a:cubicBezTo>
                    <a:cubicBezTo>
                      <a:pt x="2536739" y="3549271"/>
                      <a:pt x="2545080" y="3556232"/>
                      <a:pt x="2552700" y="3563852"/>
                    </a:cubicBezTo>
                    <a:cubicBezTo>
                      <a:pt x="2553030" y="3567815"/>
                      <a:pt x="2555177" y="3680629"/>
                      <a:pt x="2575560" y="3701012"/>
                    </a:cubicBezTo>
                    <a:lnTo>
                      <a:pt x="2598420" y="3723872"/>
                    </a:lnTo>
                    <a:cubicBezTo>
                      <a:pt x="2593340" y="3749272"/>
                      <a:pt x="2596031" y="3777582"/>
                      <a:pt x="2583180" y="3800072"/>
                    </a:cubicBezTo>
                    <a:cubicBezTo>
                      <a:pt x="2578636" y="3808023"/>
                      <a:pt x="2570572" y="3785984"/>
                      <a:pt x="2567940" y="3777212"/>
                    </a:cubicBezTo>
                    <a:cubicBezTo>
                      <a:pt x="2562779" y="3760009"/>
                      <a:pt x="2565481" y="3741075"/>
                      <a:pt x="2560320" y="3723872"/>
                    </a:cubicBezTo>
                    <a:cubicBezTo>
                      <a:pt x="2553970" y="3702705"/>
                      <a:pt x="2538730" y="3696779"/>
                      <a:pt x="2522220" y="3685772"/>
                    </a:cubicBezTo>
                    <a:cubicBezTo>
                      <a:pt x="2516544" y="3668743"/>
                      <a:pt x="2508788" y="3632109"/>
                      <a:pt x="2491740" y="3617192"/>
                    </a:cubicBezTo>
                    <a:cubicBezTo>
                      <a:pt x="2477956" y="3605131"/>
                      <a:pt x="2446020" y="3586712"/>
                      <a:pt x="2446020" y="3586712"/>
                    </a:cubicBezTo>
                    <a:cubicBezTo>
                      <a:pt x="2409335" y="3531684"/>
                      <a:pt x="2437932" y="3582737"/>
                      <a:pt x="2423160" y="3457172"/>
                    </a:cubicBezTo>
                    <a:cubicBezTo>
                      <a:pt x="2422222" y="3449195"/>
                      <a:pt x="2417282" y="3442153"/>
                      <a:pt x="2415540" y="3434312"/>
                    </a:cubicBezTo>
                    <a:cubicBezTo>
                      <a:pt x="2412188" y="3419230"/>
                      <a:pt x="2414195" y="3402711"/>
                      <a:pt x="2407920" y="3388592"/>
                    </a:cubicBezTo>
                    <a:cubicBezTo>
                      <a:pt x="2403543" y="3378744"/>
                      <a:pt x="2391324" y="3374501"/>
                      <a:pt x="2385060" y="3365732"/>
                    </a:cubicBezTo>
                    <a:cubicBezTo>
                      <a:pt x="2378458" y="3356489"/>
                      <a:pt x="2377852" y="3343284"/>
                      <a:pt x="2369820" y="3335252"/>
                    </a:cubicBezTo>
                    <a:cubicBezTo>
                      <a:pt x="2364140" y="3329572"/>
                      <a:pt x="2354144" y="3331224"/>
                      <a:pt x="2346960" y="3327632"/>
                    </a:cubicBezTo>
                    <a:cubicBezTo>
                      <a:pt x="2338769" y="3323536"/>
                      <a:pt x="2331720" y="3317472"/>
                      <a:pt x="2324100" y="3312392"/>
                    </a:cubicBezTo>
                    <a:cubicBezTo>
                      <a:pt x="2321560" y="3304772"/>
                      <a:pt x="2317418" y="3297509"/>
                      <a:pt x="2316480" y="3289532"/>
                    </a:cubicBezTo>
                    <a:cubicBezTo>
                      <a:pt x="2300095" y="3150263"/>
                      <a:pt x="2321979" y="3222210"/>
                      <a:pt x="2301240" y="3159992"/>
                    </a:cubicBezTo>
                    <a:cubicBezTo>
                      <a:pt x="2303780" y="3126972"/>
                      <a:pt x="2300327" y="3092931"/>
                      <a:pt x="2308860" y="3060932"/>
                    </a:cubicBezTo>
                    <a:cubicBezTo>
                      <a:pt x="2311220" y="3052083"/>
                      <a:pt x="2330891" y="3054812"/>
                      <a:pt x="2331720" y="3045692"/>
                    </a:cubicBezTo>
                    <a:cubicBezTo>
                      <a:pt x="2336325" y="2995037"/>
                      <a:pt x="2330409" y="2943763"/>
                      <a:pt x="2324100" y="2893292"/>
                    </a:cubicBezTo>
                    <a:cubicBezTo>
                      <a:pt x="2322691" y="2882020"/>
                      <a:pt x="2313335" y="2873253"/>
                      <a:pt x="2308860" y="2862812"/>
                    </a:cubicBezTo>
                    <a:cubicBezTo>
                      <a:pt x="2305696" y="2855429"/>
                      <a:pt x="2303447" y="2847675"/>
                      <a:pt x="2301240" y="2839952"/>
                    </a:cubicBezTo>
                    <a:cubicBezTo>
                      <a:pt x="2295915" y="2821316"/>
                      <a:pt x="2287434" y="2777333"/>
                      <a:pt x="2278380" y="2763752"/>
                    </a:cubicBezTo>
                    <a:lnTo>
                      <a:pt x="2247900" y="2718032"/>
                    </a:lnTo>
                    <a:lnTo>
                      <a:pt x="2217420" y="2672312"/>
                    </a:lnTo>
                    <a:cubicBezTo>
                      <a:pt x="2212340" y="2664692"/>
                      <a:pt x="2209800" y="2654532"/>
                      <a:pt x="2202180" y="2649452"/>
                    </a:cubicBezTo>
                    <a:cubicBezTo>
                      <a:pt x="2179703" y="2634467"/>
                      <a:pt x="2174795" y="2633354"/>
                      <a:pt x="2156460" y="2611352"/>
                    </a:cubicBezTo>
                    <a:cubicBezTo>
                      <a:pt x="2150597" y="2604317"/>
                      <a:pt x="2147180" y="2595445"/>
                      <a:pt x="2141220" y="2588492"/>
                    </a:cubicBezTo>
                    <a:cubicBezTo>
                      <a:pt x="2085786" y="2523819"/>
                      <a:pt x="2130488" y="2587633"/>
                      <a:pt x="2095500" y="2535152"/>
                    </a:cubicBezTo>
                    <a:cubicBezTo>
                      <a:pt x="2085340" y="2537692"/>
                      <a:pt x="2073734" y="2536963"/>
                      <a:pt x="2065020" y="2542772"/>
                    </a:cubicBezTo>
                    <a:cubicBezTo>
                      <a:pt x="2057400" y="2547852"/>
                      <a:pt x="2057546" y="2560778"/>
                      <a:pt x="2049780" y="2565632"/>
                    </a:cubicBezTo>
                    <a:cubicBezTo>
                      <a:pt x="2036157" y="2574146"/>
                      <a:pt x="2004060" y="2580872"/>
                      <a:pt x="2004060" y="2580872"/>
                    </a:cubicBezTo>
                    <a:cubicBezTo>
                      <a:pt x="1998980" y="2591032"/>
                      <a:pt x="1990426" y="2600107"/>
                      <a:pt x="1988820" y="2611352"/>
                    </a:cubicBezTo>
                    <a:cubicBezTo>
                      <a:pt x="1987684" y="2619303"/>
                      <a:pt x="1996440" y="2626180"/>
                      <a:pt x="1996440" y="2634212"/>
                    </a:cubicBezTo>
                    <a:cubicBezTo>
                      <a:pt x="1996440" y="2649662"/>
                      <a:pt x="1991360" y="2664692"/>
                      <a:pt x="1988820" y="2679932"/>
                    </a:cubicBezTo>
                    <a:cubicBezTo>
                      <a:pt x="1965960" y="2677392"/>
                      <a:pt x="1942554" y="2677890"/>
                      <a:pt x="1920240" y="2672312"/>
                    </a:cubicBezTo>
                    <a:cubicBezTo>
                      <a:pt x="1911355" y="2670091"/>
                      <a:pt x="1906506" y="2657833"/>
                      <a:pt x="1897380" y="2657072"/>
                    </a:cubicBezTo>
                    <a:cubicBezTo>
                      <a:pt x="1874459" y="2655162"/>
                      <a:pt x="1851660" y="2662152"/>
                      <a:pt x="1828800" y="2664692"/>
                    </a:cubicBezTo>
                    <a:cubicBezTo>
                      <a:pt x="1820021" y="2667618"/>
                      <a:pt x="1782419" y="2680802"/>
                      <a:pt x="1775460" y="2679932"/>
                    </a:cubicBezTo>
                    <a:cubicBezTo>
                      <a:pt x="1764188" y="2678523"/>
                      <a:pt x="1755140" y="2669772"/>
                      <a:pt x="1744980" y="2664692"/>
                    </a:cubicBezTo>
                    <a:cubicBezTo>
                      <a:pt x="1703229" y="2748194"/>
                      <a:pt x="1737617" y="2669103"/>
                      <a:pt x="1722120" y="2862812"/>
                    </a:cubicBezTo>
                    <a:cubicBezTo>
                      <a:pt x="1721479" y="2870819"/>
                      <a:pt x="1718092" y="2878488"/>
                      <a:pt x="1714500" y="2885672"/>
                    </a:cubicBezTo>
                    <a:cubicBezTo>
                      <a:pt x="1703891" y="2906890"/>
                      <a:pt x="1693252" y="2914540"/>
                      <a:pt x="1676400" y="2931392"/>
                    </a:cubicBezTo>
                    <a:cubicBezTo>
                      <a:pt x="1673860" y="2939012"/>
                      <a:pt x="1670893" y="2946503"/>
                      <a:pt x="1668780" y="2954252"/>
                    </a:cubicBezTo>
                    <a:cubicBezTo>
                      <a:pt x="1663269" y="2974459"/>
                      <a:pt x="1668351" y="3000401"/>
                      <a:pt x="1653540" y="3015212"/>
                    </a:cubicBezTo>
                    <a:lnTo>
                      <a:pt x="1630680" y="3038072"/>
                    </a:lnTo>
                    <a:cubicBezTo>
                      <a:pt x="1633220" y="3050772"/>
                      <a:pt x="1633752" y="3064045"/>
                      <a:pt x="1638300" y="3076172"/>
                    </a:cubicBezTo>
                    <a:cubicBezTo>
                      <a:pt x="1652516" y="3114082"/>
                      <a:pt x="1682365" y="3094391"/>
                      <a:pt x="1645920" y="3159992"/>
                    </a:cubicBezTo>
                    <a:cubicBezTo>
                      <a:pt x="1640834" y="3169147"/>
                      <a:pt x="1625600" y="3165072"/>
                      <a:pt x="1615440" y="3167612"/>
                    </a:cubicBezTo>
                    <a:cubicBezTo>
                      <a:pt x="1595120" y="3165072"/>
                      <a:pt x="1573493" y="3167597"/>
                      <a:pt x="1554480" y="3159992"/>
                    </a:cubicBezTo>
                    <a:cubicBezTo>
                      <a:pt x="1515713" y="3144485"/>
                      <a:pt x="1553415" y="3124405"/>
                      <a:pt x="1562100" y="3114272"/>
                    </a:cubicBezTo>
                    <a:cubicBezTo>
                      <a:pt x="1570365" y="3104629"/>
                      <a:pt x="1577340" y="3093952"/>
                      <a:pt x="1584960" y="3083792"/>
                    </a:cubicBezTo>
                    <a:cubicBezTo>
                      <a:pt x="1582420" y="3068552"/>
                      <a:pt x="1586992" y="3050137"/>
                      <a:pt x="1577340" y="3038072"/>
                    </a:cubicBezTo>
                    <a:cubicBezTo>
                      <a:pt x="1572322" y="3031800"/>
                      <a:pt x="1561163" y="3041237"/>
                      <a:pt x="1554480" y="3045692"/>
                    </a:cubicBezTo>
                    <a:cubicBezTo>
                      <a:pt x="1545514" y="3051670"/>
                      <a:pt x="1540586" y="3062574"/>
                      <a:pt x="1531620" y="3068552"/>
                    </a:cubicBezTo>
                    <a:cubicBezTo>
                      <a:pt x="1524769" y="3073120"/>
                      <a:pt x="1482726" y="3082522"/>
                      <a:pt x="1478280" y="3083792"/>
                    </a:cubicBezTo>
                    <a:cubicBezTo>
                      <a:pt x="1456908" y="3089898"/>
                      <a:pt x="1445260" y="3095041"/>
                      <a:pt x="1424940" y="3106652"/>
                    </a:cubicBezTo>
                    <a:cubicBezTo>
                      <a:pt x="1416989" y="3111196"/>
                      <a:pt x="1409700" y="3116812"/>
                      <a:pt x="1402080" y="3121892"/>
                    </a:cubicBezTo>
                    <a:cubicBezTo>
                      <a:pt x="1397000" y="3111732"/>
                      <a:pt x="1388446" y="3102657"/>
                      <a:pt x="1386840" y="3091412"/>
                    </a:cubicBezTo>
                    <a:cubicBezTo>
                      <a:pt x="1385704" y="3083461"/>
                      <a:pt x="1386428" y="3068552"/>
                      <a:pt x="1394460" y="3068552"/>
                    </a:cubicBezTo>
                    <a:cubicBezTo>
                      <a:pt x="1402492" y="3068552"/>
                      <a:pt x="1399540" y="3083792"/>
                      <a:pt x="1402080" y="3091412"/>
                    </a:cubicBezTo>
                    <a:cubicBezTo>
                      <a:pt x="1397000" y="3099032"/>
                      <a:pt x="1393316" y="3107796"/>
                      <a:pt x="1386840" y="3114272"/>
                    </a:cubicBezTo>
                    <a:cubicBezTo>
                      <a:pt x="1380364" y="3120748"/>
                      <a:pt x="1371931" y="3124968"/>
                      <a:pt x="1363980" y="3129512"/>
                    </a:cubicBezTo>
                    <a:cubicBezTo>
                      <a:pt x="1330005" y="3148926"/>
                      <a:pt x="1335415" y="3144369"/>
                      <a:pt x="1295400" y="3152372"/>
                    </a:cubicBezTo>
                    <a:cubicBezTo>
                      <a:pt x="1231130" y="3146529"/>
                      <a:pt x="1194821" y="3170650"/>
                      <a:pt x="1219200" y="3121892"/>
                    </a:cubicBezTo>
                    <a:cubicBezTo>
                      <a:pt x="1223296" y="3113701"/>
                      <a:pt x="1229360" y="3106652"/>
                      <a:pt x="1234440" y="3099032"/>
                    </a:cubicBezTo>
                    <a:cubicBezTo>
                      <a:pt x="1231900" y="3091412"/>
                      <a:pt x="1229027" y="3083895"/>
                      <a:pt x="1226820" y="3076172"/>
                    </a:cubicBezTo>
                    <a:cubicBezTo>
                      <a:pt x="1223943" y="3066102"/>
                      <a:pt x="1227722" y="3051779"/>
                      <a:pt x="1219200" y="3045692"/>
                    </a:cubicBezTo>
                    <a:cubicBezTo>
                      <a:pt x="1206628" y="3036712"/>
                      <a:pt x="1188720" y="3040612"/>
                      <a:pt x="1173480" y="3038072"/>
                    </a:cubicBezTo>
                    <a:cubicBezTo>
                      <a:pt x="1170940" y="3027912"/>
                      <a:pt x="1168737" y="3017662"/>
                      <a:pt x="1165860" y="3007592"/>
                    </a:cubicBezTo>
                    <a:cubicBezTo>
                      <a:pt x="1163653" y="2999869"/>
                      <a:pt x="1160353" y="2992481"/>
                      <a:pt x="1158240" y="2984732"/>
                    </a:cubicBezTo>
                    <a:cubicBezTo>
                      <a:pt x="1139333" y="2915407"/>
                      <a:pt x="1163530" y="2930615"/>
                      <a:pt x="1120140" y="2916152"/>
                    </a:cubicBezTo>
                    <a:cubicBezTo>
                      <a:pt x="1112520" y="2923772"/>
                      <a:pt x="1103258" y="2930046"/>
                      <a:pt x="1097280" y="2939012"/>
                    </a:cubicBezTo>
                    <a:cubicBezTo>
                      <a:pt x="1092825" y="2945695"/>
                      <a:pt x="1093252" y="2954688"/>
                      <a:pt x="1089660" y="2961872"/>
                    </a:cubicBezTo>
                    <a:cubicBezTo>
                      <a:pt x="1085564" y="2970063"/>
                      <a:pt x="1079500" y="2977112"/>
                      <a:pt x="1074420" y="2984732"/>
                    </a:cubicBezTo>
                    <a:cubicBezTo>
                      <a:pt x="1099629" y="3060360"/>
                      <a:pt x="1057334" y="2944833"/>
                      <a:pt x="1104900" y="3030452"/>
                    </a:cubicBezTo>
                    <a:cubicBezTo>
                      <a:pt x="1112702" y="3044495"/>
                      <a:pt x="1120140" y="3076172"/>
                      <a:pt x="1120140" y="3076172"/>
                    </a:cubicBezTo>
                    <a:cubicBezTo>
                      <a:pt x="1112520" y="3083792"/>
                      <a:pt x="1106919" y="3094213"/>
                      <a:pt x="1097280" y="3099032"/>
                    </a:cubicBezTo>
                    <a:cubicBezTo>
                      <a:pt x="1045787" y="3124779"/>
                      <a:pt x="1066697" y="3084100"/>
                      <a:pt x="1051560" y="3129512"/>
                    </a:cubicBezTo>
                    <a:cubicBezTo>
                      <a:pt x="1038860" y="3126972"/>
                      <a:pt x="1026025" y="3125033"/>
                      <a:pt x="1013460" y="3121892"/>
                    </a:cubicBezTo>
                    <a:cubicBezTo>
                      <a:pt x="1005668" y="3119944"/>
                      <a:pt x="996280" y="3108592"/>
                      <a:pt x="990600" y="3114272"/>
                    </a:cubicBezTo>
                    <a:cubicBezTo>
                      <a:pt x="975878" y="3128994"/>
                      <a:pt x="1020313" y="3151861"/>
                      <a:pt x="1021080" y="3152372"/>
                    </a:cubicBezTo>
                    <a:cubicBezTo>
                      <a:pt x="999447" y="3156699"/>
                      <a:pt x="948543" y="3167612"/>
                      <a:pt x="929640" y="3167612"/>
                    </a:cubicBezTo>
                    <a:cubicBezTo>
                      <a:pt x="921608" y="3167612"/>
                      <a:pt x="914400" y="3162532"/>
                      <a:pt x="906780" y="3159992"/>
                    </a:cubicBezTo>
                    <a:cubicBezTo>
                      <a:pt x="911860" y="3139672"/>
                      <a:pt x="920124" y="3119891"/>
                      <a:pt x="922020" y="3099032"/>
                    </a:cubicBezTo>
                    <a:cubicBezTo>
                      <a:pt x="922747" y="3091033"/>
                      <a:pt x="921584" y="3079764"/>
                      <a:pt x="914400" y="3076172"/>
                    </a:cubicBezTo>
                    <a:cubicBezTo>
                      <a:pt x="907216" y="3072580"/>
                      <a:pt x="899160" y="3081252"/>
                      <a:pt x="891540" y="3083792"/>
                    </a:cubicBezTo>
                    <a:cubicBezTo>
                      <a:pt x="886460" y="3091412"/>
                      <a:pt x="878710" y="3097817"/>
                      <a:pt x="876300" y="3106652"/>
                    </a:cubicBezTo>
                    <a:cubicBezTo>
                      <a:pt x="868832" y="3134035"/>
                      <a:pt x="879463" y="3169653"/>
                      <a:pt x="853440" y="3190472"/>
                    </a:cubicBezTo>
                    <a:cubicBezTo>
                      <a:pt x="847168" y="3195490"/>
                      <a:pt x="838200" y="3195552"/>
                      <a:pt x="830580" y="3198092"/>
                    </a:cubicBezTo>
                    <a:cubicBezTo>
                      <a:pt x="815340" y="3195552"/>
                      <a:pt x="795785" y="3201397"/>
                      <a:pt x="784860" y="3190472"/>
                    </a:cubicBezTo>
                    <a:cubicBezTo>
                      <a:pt x="777455" y="3183067"/>
                      <a:pt x="792480" y="3170465"/>
                      <a:pt x="792480" y="3159992"/>
                    </a:cubicBezTo>
                    <a:cubicBezTo>
                      <a:pt x="792480" y="3139514"/>
                      <a:pt x="787400" y="3119352"/>
                      <a:pt x="784860" y="3099032"/>
                    </a:cubicBezTo>
                    <a:cubicBezTo>
                      <a:pt x="766617" y="3126396"/>
                      <a:pt x="762153" y="3128749"/>
                      <a:pt x="754380" y="3167612"/>
                    </a:cubicBezTo>
                    <a:cubicBezTo>
                      <a:pt x="751840" y="3180312"/>
                      <a:pt x="749570" y="3193069"/>
                      <a:pt x="746760" y="3205712"/>
                    </a:cubicBezTo>
                    <a:cubicBezTo>
                      <a:pt x="744488" y="3215935"/>
                      <a:pt x="745682" y="3228014"/>
                      <a:pt x="739140" y="3236192"/>
                    </a:cubicBezTo>
                    <a:cubicBezTo>
                      <a:pt x="734122" y="3242464"/>
                      <a:pt x="723900" y="3241272"/>
                      <a:pt x="716280" y="3243812"/>
                    </a:cubicBezTo>
                    <a:cubicBezTo>
                      <a:pt x="698895" y="3238017"/>
                      <a:pt x="675275" y="3237287"/>
                      <a:pt x="685800" y="3205712"/>
                    </a:cubicBezTo>
                    <a:cubicBezTo>
                      <a:pt x="688696" y="3197024"/>
                      <a:pt x="701040" y="3195552"/>
                      <a:pt x="708660" y="3190472"/>
                    </a:cubicBezTo>
                    <a:cubicBezTo>
                      <a:pt x="704699" y="3166706"/>
                      <a:pt x="710834" y="3134954"/>
                      <a:pt x="678180" y="3129512"/>
                    </a:cubicBezTo>
                    <a:cubicBezTo>
                      <a:pt x="670257" y="3128192"/>
                      <a:pt x="662940" y="3134592"/>
                      <a:pt x="655320" y="3137132"/>
                    </a:cubicBezTo>
                    <a:cubicBezTo>
                      <a:pt x="652780" y="3154912"/>
                      <a:pt x="660400" y="3177772"/>
                      <a:pt x="647700" y="3190472"/>
                    </a:cubicBezTo>
                    <a:cubicBezTo>
                      <a:pt x="640080" y="3198092"/>
                      <a:pt x="630073" y="3177032"/>
                      <a:pt x="624840" y="3167612"/>
                    </a:cubicBezTo>
                    <a:cubicBezTo>
                      <a:pt x="617038" y="3153569"/>
                      <a:pt x="614680" y="3137132"/>
                      <a:pt x="609600" y="3121892"/>
                    </a:cubicBezTo>
                    <a:lnTo>
                      <a:pt x="601980" y="3099032"/>
                    </a:lnTo>
                    <a:cubicBezTo>
                      <a:pt x="612140" y="3091412"/>
                      <a:pt x="621433" y="3082473"/>
                      <a:pt x="632460" y="3076172"/>
                    </a:cubicBezTo>
                    <a:cubicBezTo>
                      <a:pt x="639434" y="3072187"/>
                      <a:pt x="649640" y="3074232"/>
                      <a:pt x="655320" y="3068552"/>
                    </a:cubicBezTo>
                    <a:cubicBezTo>
                      <a:pt x="661000" y="3062872"/>
                      <a:pt x="660400" y="3053312"/>
                      <a:pt x="662940" y="3045692"/>
                    </a:cubicBezTo>
                    <a:cubicBezTo>
                      <a:pt x="655320" y="3038072"/>
                      <a:pt x="648849" y="3029096"/>
                      <a:pt x="640080" y="3022832"/>
                    </a:cubicBezTo>
                    <a:cubicBezTo>
                      <a:pt x="630837" y="3016230"/>
                      <a:pt x="614075" y="3018033"/>
                      <a:pt x="609600" y="3007592"/>
                    </a:cubicBezTo>
                    <a:cubicBezTo>
                      <a:pt x="604498" y="2995688"/>
                      <a:pt x="613124" y="2981779"/>
                      <a:pt x="617220" y="2969492"/>
                    </a:cubicBezTo>
                    <a:cubicBezTo>
                      <a:pt x="628269" y="2936345"/>
                      <a:pt x="629690" y="2940859"/>
                      <a:pt x="655320" y="2923772"/>
                    </a:cubicBezTo>
                    <a:cubicBezTo>
                      <a:pt x="650240" y="2913612"/>
                      <a:pt x="646682" y="2902535"/>
                      <a:pt x="640080" y="2893292"/>
                    </a:cubicBezTo>
                    <a:cubicBezTo>
                      <a:pt x="626746" y="2874624"/>
                      <a:pt x="612588" y="2867344"/>
                      <a:pt x="594360" y="2855192"/>
                    </a:cubicBezTo>
                    <a:cubicBezTo>
                      <a:pt x="560066" y="2803750"/>
                      <a:pt x="598245" y="2868144"/>
                      <a:pt x="571500" y="2778992"/>
                    </a:cubicBezTo>
                    <a:cubicBezTo>
                      <a:pt x="568868" y="2770220"/>
                      <a:pt x="561340" y="2763752"/>
                      <a:pt x="556260" y="2756132"/>
                    </a:cubicBezTo>
                    <a:cubicBezTo>
                      <a:pt x="563875" y="2679981"/>
                      <a:pt x="569652" y="2668846"/>
                      <a:pt x="556260" y="2588492"/>
                    </a:cubicBezTo>
                    <a:cubicBezTo>
                      <a:pt x="553619" y="2572646"/>
                      <a:pt x="541020" y="2542772"/>
                      <a:pt x="541020" y="2542772"/>
                    </a:cubicBezTo>
                    <a:cubicBezTo>
                      <a:pt x="543560" y="2527532"/>
                      <a:pt x="540975" y="2510467"/>
                      <a:pt x="548640" y="2497052"/>
                    </a:cubicBezTo>
                    <a:cubicBezTo>
                      <a:pt x="552625" y="2490078"/>
                      <a:pt x="565228" y="2494450"/>
                      <a:pt x="571500" y="2489432"/>
                    </a:cubicBezTo>
                    <a:cubicBezTo>
                      <a:pt x="578651" y="2483711"/>
                      <a:pt x="581660" y="2474192"/>
                      <a:pt x="586740" y="2466572"/>
                    </a:cubicBezTo>
                    <a:cubicBezTo>
                      <a:pt x="581660" y="2458952"/>
                      <a:pt x="577363" y="2450747"/>
                      <a:pt x="571500" y="2443712"/>
                    </a:cubicBezTo>
                    <a:cubicBezTo>
                      <a:pt x="553811" y="2422485"/>
                      <a:pt x="540584" y="2414810"/>
                      <a:pt x="518160" y="2397992"/>
                    </a:cubicBezTo>
                    <a:cubicBezTo>
                      <a:pt x="508776" y="2369840"/>
                      <a:pt x="500648" y="2356816"/>
                      <a:pt x="518160" y="2321792"/>
                    </a:cubicBezTo>
                    <a:cubicBezTo>
                      <a:pt x="523840" y="2310433"/>
                      <a:pt x="539660" y="2307912"/>
                      <a:pt x="548640" y="2298932"/>
                    </a:cubicBezTo>
                    <a:cubicBezTo>
                      <a:pt x="555116" y="2292456"/>
                      <a:pt x="558800" y="2283692"/>
                      <a:pt x="563880" y="2276072"/>
                    </a:cubicBezTo>
                    <a:cubicBezTo>
                      <a:pt x="561340" y="2260832"/>
                      <a:pt x="562535" y="2244471"/>
                      <a:pt x="556260" y="2230352"/>
                    </a:cubicBezTo>
                    <a:cubicBezTo>
                      <a:pt x="537438" y="2188003"/>
                      <a:pt x="471294" y="2202316"/>
                      <a:pt x="441960" y="2199872"/>
                    </a:cubicBezTo>
                    <a:cubicBezTo>
                      <a:pt x="436880" y="2192252"/>
                      <a:pt x="427856" y="2186099"/>
                      <a:pt x="426720" y="2177012"/>
                    </a:cubicBezTo>
                    <a:cubicBezTo>
                      <a:pt x="422310" y="2141728"/>
                      <a:pt x="436933" y="2141347"/>
                      <a:pt x="449580" y="2116052"/>
                    </a:cubicBezTo>
                    <a:cubicBezTo>
                      <a:pt x="453172" y="2108868"/>
                      <a:pt x="454660" y="2100812"/>
                      <a:pt x="457200" y="2093192"/>
                    </a:cubicBezTo>
                    <a:cubicBezTo>
                      <a:pt x="454660" y="2070332"/>
                      <a:pt x="463108" y="2043213"/>
                      <a:pt x="449580" y="2024612"/>
                    </a:cubicBezTo>
                    <a:cubicBezTo>
                      <a:pt x="438704" y="2009657"/>
                      <a:pt x="413409" y="2016240"/>
                      <a:pt x="396240" y="2009372"/>
                    </a:cubicBezTo>
                    <a:cubicBezTo>
                      <a:pt x="387737" y="2005971"/>
                      <a:pt x="379856" y="2000608"/>
                      <a:pt x="373380" y="1994132"/>
                    </a:cubicBezTo>
                    <a:cubicBezTo>
                      <a:pt x="350908" y="1971660"/>
                      <a:pt x="339624" y="1953469"/>
                      <a:pt x="327660" y="1925552"/>
                    </a:cubicBezTo>
                    <a:cubicBezTo>
                      <a:pt x="324496" y="1918169"/>
                      <a:pt x="322580" y="1910312"/>
                      <a:pt x="320040" y="1902692"/>
                    </a:cubicBezTo>
                    <a:cubicBezTo>
                      <a:pt x="322580" y="1889992"/>
                      <a:pt x="323112" y="1876719"/>
                      <a:pt x="327660" y="1864592"/>
                    </a:cubicBezTo>
                    <a:cubicBezTo>
                      <a:pt x="330876" y="1856017"/>
                      <a:pt x="338356" y="1849683"/>
                      <a:pt x="342900" y="1841732"/>
                    </a:cubicBezTo>
                    <a:cubicBezTo>
                      <a:pt x="348536" y="1831869"/>
                      <a:pt x="352504" y="1821115"/>
                      <a:pt x="358140" y="1811252"/>
                    </a:cubicBezTo>
                    <a:cubicBezTo>
                      <a:pt x="362684" y="1803301"/>
                      <a:pt x="365760" y="1793472"/>
                      <a:pt x="373380" y="1788392"/>
                    </a:cubicBezTo>
                    <a:cubicBezTo>
                      <a:pt x="382094" y="1782583"/>
                      <a:pt x="393700" y="1783312"/>
                      <a:pt x="403860" y="1780772"/>
                    </a:cubicBezTo>
                    <a:cubicBezTo>
                      <a:pt x="411480" y="1773152"/>
                      <a:pt x="420742" y="1766878"/>
                      <a:pt x="426720" y="1757912"/>
                    </a:cubicBezTo>
                    <a:cubicBezTo>
                      <a:pt x="444461" y="1731301"/>
                      <a:pt x="430705" y="1663188"/>
                      <a:pt x="426720" y="1651232"/>
                    </a:cubicBezTo>
                    <a:cubicBezTo>
                      <a:pt x="424180" y="1643612"/>
                      <a:pt x="411480" y="1646152"/>
                      <a:pt x="403860" y="1643612"/>
                    </a:cubicBezTo>
                    <a:cubicBezTo>
                      <a:pt x="406400" y="1623292"/>
                      <a:pt x="408113" y="1602852"/>
                      <a:pt x="411480" y="1582652"/>
                    </a:cubicBezTo>
                    <a:cubicBezTo>
                      <a:pt x="413202" y="1572322"/>
                      <a:pt x="419100" y="1562645"/>
                      <a:pt x="419100" y="1552172"/>
                    </a:cubicBezTo>
                    <a:cubicBezTo>
                      <a:pt x="419100" y="1529171"/>
                      <a:pt x="431834" y="1494304"/>
                      <a:pt x="411480" y="1483592"/>
                    </a:cubicBezTo>
                    <a:cubicBezTo>
                      <a:pt x="370959" y="1462265"/>
                      <a:pt x="320040" y="1478512"/>
                      <a:pt x="274320" y="1475972"/>
                    </a:cubicBezTo>
                    <a:cubicBezTo>
                      <a:pt x="216861" y="1456819"/>
                      <a:pt x="287686" y="1482655"/>
                      <a:pt x="228600" y="1453112"/>
                    </a:cubicBezTo>
                    <a:cubicBezTo>
                      <a:pt x="221416" y="1449520"/>
                      <a:pt x="213489" y="1447605"/>
                      <a:pt x="205740" y="1445492"/>
                    </a:cubicBezTo>
                    <a:cubicBezTo>
                      <a:pt x="185533" y="1439981"/>
                      <a:pt x="165100" y="1435332"/>
                      <a:pt x="144780" y="1430252"/>
                    </a:cubicBezTo>
                    <a:cubicBezTo>
                      <a:pt x="137160" y="1422632"/>
                      <a:pt x="130886" y="1413370"/>
                      <a:pt x="121920" y="1407392"/>
                    </a:cubicBezTo>
                    <a:cubicBezTo>
                      <a:pt x="115237" y="1402937"/>
                      <a:pt x="106443" y="1402936"/>
                      <a:pt x="99060" y="1399772"/>
                    </a:cubicBezTo>
                    <a:cubicBezTo>
                      <a:pt x="88619" y="1395297"/>
                      <a:pt x="78740" y="1389612"/>
                      <a:pt x="68580" y="1384532"/>
                    </a:cubicBezTo>
                    <a:cubicBezTo>
                      <a:pt x="51955" y="1334656"/>
                      <a:pt x="75045" y="1383608"/>
                      <a:pt x="38100" y="1354052"/>
                    </a:cubicBezTo>
                    <a:cubicBezTo>
                      <a:pt x="30949" y="1348331"/>
                      <a:pt x="27404" y="1339143"/>
                      <a:pt x="22860" y="1331192"/>
                    </a:cubicBezTo>
                    <a:cubicBezTo>
                      <a:pt x="7794" y="1304827"/>
                      <a:pt x="8549" y="1303499"/>
                      <a:pt x="0" y="1277852"/>
                    </a:cubicBezTo>
                    <a:cubicBezTo>
                      <a:pt x="2540" y="1260072"/>
                      <a:pt x="-412" y="1240576"/>
                      <a:pt x="7620" y="1224512"/>
                    </a:cubicBezTo>
                    <a:cubicBezTo>
                      <a:pt x="11212" y="1217328"/>
                      <a:pt x="23296" y="1220484"/>
                      <a:pt x="30480" y="1216892"/>
                    </a:cubicBezTo>
                    <a:cubicBezTo>
                      <a:pt x="38671" y="1212796"/>
                      <a:pt x="45720" y="1206732"/>
                      <a:pt x="53340" y="1201652"/>
                    </a:cubicBezTo>
                    <a:cubicBezTo>
                      <a:pt x="55880" y="1183872"/>
                      <a:pt x="57438" y="1165924"/>
                      <a:pt x="60960" y="1148312"/>
                    </a:cubicBezTo>
                    <a:cubicBezTo>
                      <a:pt x="62535" y="1140436"/>
                      <a:pt x="64125" y="1132135"/>
                      <a:pt x="68580" y="1125452"/>
                    </a:cubicBezTo>
                    <a:cubicBezTo>
                      <a:pt x="74558" y="1116486"/>
                      <a:pt x="82474" y="1108570"/>
                      <a:pt x="91440" y="1102592"/>
                    </a:cubicBezTo>
                    <a:cubicBezTo>
                      <a:pt x="98123" y="1098137"/>
                      <a:pt x="106323" y="1095910"/>
                      <a:pt x="114300" y="1094972"/>
                    </a:cubicBezTo>
                    <a:cubicBezTo>
                      <a:pt x="149706" y="1090807"/>
                      <a:pt x="185420" y="1089892"/>
                      <a:pt x="220980" y="1087352"/>
                    </a:cubicBezTo>
                    <a:cubicBezTo>
                      <a:pt x="228024" y="1080308"/>
                      <a:pt x="256807" y="1054514"/>
                      <a:pt x="259080" y="1041632"/>
                    </a:cubicBezTo>
                    <a:cubicBezTo>
                      <a:pt x="280073" y="922673"/>
                      <a:pt x="229995" y="947187"/>
                      <a:pt x="289560" y="927332"/>
                    </a:cubicBezTo>
                    <a:cubicBezTo>
                      <a:pt x="363220" y="929872"/>
                      <a:pt x="436980" y="930354"/>
                      <a:pt x="510540" y="934952"/>
                    </a:cubicBezTo>
                    <a:cubicBezTo>
                      <a:pt x="571758" y="938778"/>
                      <a:pt x="488549" y="953785"/>
                      <a:pt x="563880" y="934952"/>
                    </a:cubicBezTo>
                    <a:cubicBezTo>
                      <a:pt x="561340" y="912092"/>
                      <a:pt x="564120" y="887988"/>
                      <a:pt x="556260" y="866372"/>
                    </a:cubicBezTo>
                    <a:cubicBezTo>
                      <a:pt x="553130" y="857765"/>
                      <a:pt x="540435" y="856995"/>
                      <a:pt x="533400" y="851132"/>
                    </a:cubicBezTo>
                    <a:cubicBezTo>
                      <a:pt x="506734" y="828910"/>
                      <a:pt x="506922" y="822242"/>
                      <a:pt x="487680" y="790172"/>
                    </a:cubicBezTo>
                    <a:cubicBezTo>
                      <a:pt x="485140" y="780012"/>
                      <a:pt x="482937" y="769762"/>
                      <a:pt x="480060" y="759692"/>
                    </a:cubicBezTo>
                    <a:cubicBezTo>
                      <a:pt x="477853" y="751969"/>
                      <a:pt x="479780" y="740094"/>
                      <a:pt x="472440" y="736832"/>
                    </a:cubicBezTo>
                    <a:cubicBezTo>
                      <a:pt x="453727" y="728515"/>
                      <a:pt x="431818" y="731605"/>
                      <a:pt x="411480" y="729212"/>
                    </a:cubicBezTo>
                    <a:lnTo>
                      <a:pt x="342900" y="721592"/>
                    </a:lnTo>
                    <a:cubicBezTo>
                      <a:pt x="327660" y="711432"/>
                      <a:pt x="307340" y="706352"/>
                      <a:pt x="297180" y="691112"/>
                    </a:cubicBezTo>
                    <a:cubicBezTo>
                      <a:pt x="277485" y="661569"/>
                      <a:pt x="290628" y="671148"/>
                      <a:pt x="259080" y="660632"/>
                    </a:cubicBezTo>
                    <a:lnTo>
                      <a:pt x="198120" y="599672"/>
                    </a:lnTo>
                    <a:lnTo>
                      <a:pt x="175260" y="576812"/>
                    </a:lnTo>
                    <a:cubicBezTo>
                      <a:pt x="167640" y="569192"/>
                      <a:pt x="162855" y="556566"/>
                      <a:pt x="152400" y="553952"/>
                    </a:cubicBezTo>
                    <a:cubicBezTo>
                      <a:pt x="142634" y="551511"/>
                      <a:pt x="109992" y="544178"/>
                      <a:pt x="99060" y="538712"/>
                    </a:cubicBezTo>
                    <a:cubicBezTo>
                      <a:pt x="90869" y="534616"/>
                      <a:pt x="83820" y="528552"/>
                      <a:pt x="76200" y="523472"/>
                    </a:cubicBezTo>
                    <a:cubicBezTo>
                      <a:pt x="73660" y="513312"/>
                      <a:pt x="68580" y="503465"/>
                      <a:pt x="68580" y="492992"/>
                    </a:cubicBezTo>
                    <a:cubicBezTo>
                      <a:pt x="68580" y="412405"/>
                      <a:pt x="71231" y="416459"/>
                      <a:pt x="91440" y="355832"/>
                    </a:cubicBezTo>
                    <a:cubicBezTo>
                      <a:pt x="93980" y="348212"/>
                      <a:pt x="93380" y="338652"/>
                      <a:pt x="99060" y="332972"/>
                    </a:cubicBezTo>
                    <a:cubicBezTo>
                      <a:pt x="208562" y="223470"/>
                      <a:pt x="102680" y="315721"/>
                      <a:pt x="167640" y="279632"/>
                    </a:cubicBezTo>
                    <a:cubicBezTo>
                      <a:pt x="183651" y="270737"/>
                      <a:pt x="198120" y="259312"/>
                      <a:pt x="213360" y="249152"/>
                    </a:cubicBezTo>
                    <a:lnTo>
                      <a:pt x="236220" y="233912"/>
                    </a:lnTo>
                    <a:cubicBezTo>
                      <a:pt x="248555" y="184574"/>
                      <a:pt x="234273" y="219485"/>
                      <a:pt x="266700" y="180572"/>
                    </a:cubicBezTo>
                    <a:cubicBezTo>
                      <a:pt x="293213" y="148756"/>
                      <a:pt x="267272" y="162601"/>
                      <a:pt x="304800" y="150092"/>
                    </a:cubicBezTo>
                    <a:cubicBezTo>
                      <a:pt x="309880" y="142472"/>
                      <a:pt x="321836" y="136212"/>
                      <a:pt x="320040" y="127232"/>
                    </a:cubicBezTo>
                    <a:cubicBezTo>
                      <a:pt x="318244" y="118252"/>
                      <a:pt x="305371" y="116088"/>
                      <a:pt x="297180" y="111992"/>
                    </a:cubicBezTo>
                    <a:cubicBezTo>
                      <a:pt x="284946" y="105875"/>
                      <a:pt x="272056" y="101077"/>
                      <a:pt x="259080" y="96752"/>
                    </a:cubicBezTo>
                    <a:cubicBezTo>
                      <a:pt x="249145" y="93440"/>
                      <a:pt x="231912" y="99067"/>
                      <a:pt x="228600" y="89132"/>
                    </a:cubicBezTo>
                    <a:cubicBezTo>
                      <a:pt x="219765" y="62626"/>
                      <a:pt x="241300" y="18012"/>
                      <a:pt x="251460" y="5312"/>
                    </a:cubicBezTo>
                    <a:close/>
                  </a:path>
                </a:pathLst>
              </a:custGeom>
              <a:solidFill>
                <a:srgbClr val="11AF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9071448" y="3822294"/>
                <a:ext cx="298435" cy="319856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38" y="1867784"/>
            <a:ext cx="3355156" cy="251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Pentagon 28"/>
          <p:cNvSpPr/>
          <p:nvPr/>
        </p:nvSpPr>
        <p:spPr>
          <a:xfrm flipH="1">
            <a:off x="6307948" y="4470868"/>
            <a:ext cx="2980840" cy="38160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0" name="Pentagon 29"/>
          <p:cNvSpPr/>
          <p:nvPr/>
        </p:nvSpPr>
        <p:spPr>
          <a:xfrm flipH="1">
            <a:off x="2879884" y="4470868"/>
            <a:ext cx="3284239" cy="38160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1" name="Rounded Rectangle 30"/>
          <p:cNvSpPr/>
          <p:nvPr/>
        </p:nvSpPr>
        <p:spPr>
          <a:xfrm flipV="1">
            <a:off x="266945" y="5510485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 flipH="1">
            <a:off x="2566372" y="345146"/>
            <a:ext cx="3418665" cy="39496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7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60" y="2640006"/>
            <a:ext cx="2878886" cy="215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32" y="1739731"/>
            <a:ext cx="2579896" cy="297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entagon 5"/>
          <p:cNvSpPr/>
          <p:nvPr/>
        </p:nvSpPr>
        <p:spPr>
          <a:xfrm flipH="1">
            <a:off x="329986" y="4803058"/>
            <a:ext cx="5279787" cy="37514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শহীদের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প্রাণের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আত্মত্যাগের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5819266" y="4803316"/>
            <a:ext cx="3119874" cy="375148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276465" y="59618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0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8599</TotalTime>
  <Words>1020</Words>
  <Application>Microsoft Office PowerPoint</Application>
  <PresentationFormat>Custom</PresentationFormat>
  <Paragraphs>129</Paragraphs>
  <Slides>22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MS Mincho</vt:lpstr>
      <vt:lpstr>Nikosh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ASUS</cp:lastModifiedBy>
  <cp:revision>1101</cp:revision>
  <dcterms:created xsi:type="dcterms:W3CDTF">2006-08-16T00:00:00Z</dcterms:created>
  <dcterms:modified xsi:type="dcterms:W3CDTF">2016-08-10T05:28:58Z</dcterms:modified>
</cp:coreProperties>
</file>